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6"/>
  </p:normalViewPr>
  <p:slideViewPr>
    <p:cSldViewPr snapToGrid="0">
      <p:cViewPr varScale="1">
        <p:scale>
          <a:sx n="84" d="100"/>
          <a:sy n="84" d="100"/>
        </p:scale>
        <p:origin x="16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36220" y="9311678"/>
            <a:ext cx="312015" cy="312344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600200" y="330200"/>
            <a:ext cx="9779001" cy="651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21"/>
          </p:nvPr>
        </p:nvSpPr>
        <p:spPr>
          <a:xfrm>
            <a:off x="6642100" y="762000"/>
            <a:ext cx="5494867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6718300" y="1054100"/>
            <a:ext cx="5334000" cy="800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464300" y="5067300"/>
            <a:ext cx="5943600" cy="396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464300" y="762000"/>
            <a:ext cx="584835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23"/>
          </p:nvPr>
        </p:nvSpPr>
        <p:spPr>
          <a:xfrm>
            <a:off x="723900" y="723900"/>
            <a:ext cx="5638801" cy="845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notaryUSA2000@gmail.com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otletboldollar.com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creen Shot 2017-08-30 at 12.51.58.png" descr="Screen Shot 2017-08-30 at 12.51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578908"/>
            <a:ext cx="8178800" cy="715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Screen Shot 2017-08-30 at 12.52.29.png" descr="Screen Shot 2017-08-30 at 12.52.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7680986"/>
            <a:ext cx="10375900" cy="181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 FRANCHISE ÁLOM"/>
          <p:cNvSpPr txBox="1">
            <a:spLocks noGrp="1"/>
          </p:cNvSpPr>
          <p:nvPr>
            <p:ph type="title"/>
          </p:nvPr>
        </p:nvSpPr>
        <p:spPr>
          <a:xfrm>
            <a:off x="1270000" y="1524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3FFF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FRANCHISE ÁLOM</a:t>
            </a:r>
          </a:p>
        </p:txBody>
      </p:sp>
      <p:pic>
        <p:nvPicPr>
          <p:cNvPr id="155" name="franchise.jpeg" descr="franchis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628" y="3781906"/>
            <a:ext cx="8171566" cy="4310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Unknown.jpeg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00" y="-5509320"/>
            <a:ext cx="2540000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s-5.jpeg" descr="images-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882" y="3276600"/>
            <a:ext cx="4887149" cy="3660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s-6.jpeg" descr="images-6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571" y="4701214"/>
            <a:ext cx="5020827" cy="376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Screen Shot 2017-05-05 at 11.01.40.png" descr="Screen Shot 2017-05-05 at 11.01.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377" y="546893"/>
            <a:ext cx="3708401" cy="224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  <p:bldP spid="158" grpId="2" animBg="1" advAuto="0"/>
      <p:bldP spid="159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A termékek"/>
          <p:cNvSpPr txBox="1">
            <a:spLocks noGrp="1"/>
          </p:cNvSpPr>
          <p:nvPr>
            <p:ph type="title"/>
          </p:nvPr>
        </p:nvSpPr>
        <p:spPr>
          <a:xfrm>
            <a:off x="4238426" y="125462"/>
            <a:ext cx="5598022" cy="17361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64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termékek</a:t>
            </a:r>
          </a:p>
        </p:txBody>
      </p:sp>
      <p:pic>
        <p:nvPicPr>
          <p:cNvPr id="163" name="images-1.jpeg" descr="images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672" y="1750957"/>
            <a:ext cx="3931847" cy="2441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s-3.jpeg" descr="images-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123" y="4729708"/>
            <a:ext cx="5598021" cy="2799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s-4.jpeg" descr="images-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515" y="1854299"/>
            <a:ext cx="3644901" cy="223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s.jpeg" descr="image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482" y="6022425"/>
            <a:ext cx="4112227" cy="27265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m="http://schemas.openxmlformats.org/officeDocument/2006/math" xmlns:a14="http://schemas.microsoft.com/office/drawing/2010/main" xmlns:p14="http://schemas.microsoft.com/office/powerpoint/2010/main" Requires="p14">
      <p:transition spd="med" advClick="1" p14:dur="1000">
        <p14:prism dir="d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4" grpId="4" animBg="1" advAuto="0"/>
      <p:bldP spid="165" grpId="2" animBg="1" advAuto="0"/>
      <p:bldP spid="166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A valóság"/>
          <p:cNvSpPr txBox="1">
            <a:spLocks noGrp="1"/>
          </p:cNvSpPr>
          <p:nvPr>
            <p:ph type="title"/>
          </p:nvPr>
        </p:nvSpPr>
        <p:spPr>
          <a:xfrm>
            <a:off x="3719264" y="1193353"/>
            <a:ext cx="6250236" cy="17657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56FF"/>
                </a:solidFill>
              </a:defRPr>
            </a:lvl1pPr>
          </a:lstStyle>
          <a:p>
            <a:r>
              <a:t>A valóság</a:t>
            </a:r>
          </a:p>
        </p:txBody>
      </p:sp>
      <p:pic>
        <p:nvPicPr>
          <p:cNvPr id="169" name="images-7.jpeg" descr="images-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220" y="3337923"/>
            <a:ext cx="8324324" cy="5040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1" animBg="1" advAuto="0"/>
      <p:bldP spid="169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ANULSÁ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3FF3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TANULSÁG</a:t>
            </a:r>
          </a:p>
        </p:txBody>
      </p:sp>
      <p:sp>
        <p:nvSpPr>
          <p:cNvPr id="172" name="AZT VALÓSÍTSD MEG AMIT ELKÉPZELTÉL…"/>
          <p:cNvSpPr txBox="1"/>
          <p:nvPr/>
        </p:nvSpPr>
        <p:spPr>
          <a:xfrm>
            <a:off x="1516273" y="2688166"/>
            <a:ext cx="9972254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B8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AZT VALÓSÍTSD MEG AMIT ELKÉPZELTÉL</a:t>
            </a:r>
          </a:p>
          <a:p>
            <a:pPr>
              <a:defRPr b="1">
                <a:solidFill>
                  <a:srgbClr val="FFB8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b="1">
                <a:solidFill>
                  <a:srgbClr val="FFB8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AZT IS ADD A VEVŐNEK AMIT HIRDETSZ</a:t>
            </a:r>
          </a:p>
          <a:p>
            <a:pPr>
              <a:defRPr b="1">
                <a:solidFill>
                  <a:srgbClr val="FFB8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b="1">
                <a:solidFill>
                  <a:srgbClr val="FFB8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NE ÁRAZD TÚL A PROJEKTET </a:t>
            </a:r>
          </a:p>
          <a:p>
            <a:pPr>
              <a:defRPr b="1">
                <a:solidFill>
                  <a:srgbClr val="FFB8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b="1">
                <a:solidFill>
                  <a:srgbClr val="FFB8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KUTASD A PIACOT MIELŐTT ELINDULSZ</a:t>
            </a:r>
          </a:p>
          <a:p>
            <a:pPr>
              <a:defRPr b="1">
                <a:solidFill>
                  <a:srgbClr val="FFB8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b="1">
                <a:solidFill>
                  <a:srgbClr val="FFB8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KÖVESD A VÁLTOZÁSOKAT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Franchi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842C"/>
                </a:solidFill>
              </a:defRPr>
            </a:lvl1pPr>
          </a:lstStyle>
          <a:p>
            <a:r>
              <a:t>Franchise</a:t>
            </a:r>
          </a:p>
        </p:txBody>
      </p:sp>
      <p:sp>
        <p:nvSpPr>
          <p:cNvPr id="175" name="USA                   72%…"/>
          <p:cNvSpPr txBox="1"/>
          <p:nvPr/>
        </p:nvSpPr>
        <p:spPr>
          <a:xfrm>
            <a:off x="3270999" y="3194049"/>
            <a:ext cx="6986842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500">
                <a:solidFill>
                  <a:srgbClr val="18FF1B"/>
                </a:solidFill>
              </a:defRPr>
            </a:pPr>
            <a:r>
              <a:t>USA                   72% </a:t>
            </a:r>
          </a:p>
          <a:p>
            <a:pPr algn="l">
              <a:defRPr sz="5500">
                <a:solidFill>
                  <a:srgbClr val="18FF1B"/>
                </a:solidFill>
              </a:defRPr>
            </a:pPr>
            <a:endParaRPr/>
          </a:p>
          <a:p>
            <a:pPr algn="l">
              <a:defRPr sz="5500">
                <a:solidFill>
                  <a:srgbClr val="18FF1B"/>
                </a:solidFill>
              </a:defRPr>
            </a:pPr>
            <a:r>
              <a:t>EU                      09%</a:t>
            </a:r>
          </a:p>
          <a:p>
            <a:pPr algn="l">
              <a:defRPr sz="5500">
                <a:solidFill>
                  <a:srgbClr val="18FF1B"/>
                </a:solidFill>
              </a:defRPr>
            </a:pPr>
            <a:endParaRPr/>
          </a:p>
          <a:p>
            <a:pPr algn="l">
              <a:defRPr sz="5500">
                <a:solidFill>
                  <a:srgbClr val="18FF1B"/>
                </a:solidFill>
              </a:defRPr>
            </a:pPr>
            <a:r>
              <a:t>HU                    0,03%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  <p:bldP spid="175" grpId="2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17-03-20 at 15.51.23.png" descr="Screen Shot 2017-03-20 at 15.51.23.png"/>
          <p:cNvPicPr>
            <a:picLocks noChangeAspect="1"/>
          </p:cNvPicPr>
          <p:nvPr/>
        </p:nvPicPr>
        <p:blipFill>
          <a:blip r:embed="rId2"/>
          <a:srcRect l="11353" t="1586" b="237"/>
          <a:stretch>
            <a:fillRect/>
          </a:stretch>
        </p:blipFill>
        <p:spPr>
          <a:xfrm>
            <a:off x="-39685" y="-10774"/>
            <a:ext cx="13061654" cy="98733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14:prism dir="r" isContent="1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what-americas-economic-activity-looks-like-split-in-half_53023a4c0877c_w1500.png.jpeg" descr="what-americas-economic-activity-looks-like-split-in-half_53023a4c0877c_w1500.pn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01" y="361554"/>
            <a:ext cx="11628398" cy="7318139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5,224,450,000,000,000.-HUF"/>
          <p:cNvSpPr txBox="1"/>
          <p:nvPr/>
        </p:nvSpPr>
        <p:spPr>
          <a:xfrm>
            <a:off x="3333203" y="8096249"/>
            <a:ext cx="633839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E93F"/>
                </a:solidFill>
              </a:defRPr>
            </a:lvl1pPr>
          </a:lstStyle>
          <a:p>
            <a:r>
              <a:t>5,224,450,000,000,000.-HUF</a:t>
            </a:r>
          </a:p>
        </p:txBody>
      </p:sp>
      <p:sp>
        <p:nvSpPr>
          <p:cNvPr id="181" name="GDP $17,710 TRILLION"/>
          <p:cNvSpPr txBox="1"/>
          <p:nvPr/>
        </p:nvSpPr>
        <p:spPr>
          <a:xfrm>
            <a:off x="1438046" y="2609849"/>
            <a:ext cx="526460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D3A"/>
                </a:solidFill>
              </a:defRPr>
            </a:lvl1pPr>
          </a:lstStyle>
          <a:p>
            <a:r>
              <a:t>GDP $17,710 TRILLION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Content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animBg="1" advAuto="0"/>
      <p:bldP spid="180" grpId="3" animBg="1" advAuto="0"/>
      <p:bldP spid="181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USA Pályázati rendszer"/>
          <p:cNvSpPr txBox="1"/>
          <p:nvPr/>
        </p:nvSpPr>
        <p:spPr>
          <a:xfrm>
            <a:off x="254248" y="2120900"/>
            <a:ext cx="12496305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800" b="1">
                <a:solidFill>
                  <a:srgbClr val="18FF7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USA Pályázati rendszer</a:t>
            </a:r>
          </a:p>
        </p:txBody>
      </p:sp>
      <p:sp>
        <p:nvSpPr>
          <p:cNvPr id="184" name="1 trillió dollár"/>
          <p:cNvSpPr txBox="1"/>
          <p:nvPr/>
        </p:nvSpPr>
        <p:spPr>
          <a:xfrm>
            <a:off x="3215744" y="4210050"/>
            <a:ext cx="6573312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100" b="1">
                <a:solidFill>
                  <a:srgbClr val="FFF13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 trillió dollár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IKEREK"/>
          <p:cNvSpPr txBox="1">
            <a:spLocks noGrp="1"/>
          </p:cNvSpPr>
          <p:nvPr>
            <p:ph type="title"/>
          </p:nvPr>
        </p:nvSpPr>
        <p:spPr>
          <a:xfrm>
            <a:off x="3625974" y="1182836"/>
            <a:ext cx="5752852" cy="1230164"/>
          </a:xfrm>
          <a:prstGeom prst="rect">
            <a:avLst/>
          </a:prstGeom>
        </p:spPr>
        <p:txBody>
          <a:bodyPr/>
          <a:lstStyle>
            <a:lvl1pPr defTabSz="543305">
              <a:defRPr sz="7440" b="1">
                <a:solidFill>
                  <a:srgbClr val="2BFF1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SIKEREK</a:t>
            </a:r>
          </a:p>
        </p:txBody>
      </p:sp>
      <p:pic>
        <p:nvPicPr>
          <p:cNvPr id="187" name="images-3.jpeg" descr="images-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143" y="2856332"/>
            <a:ext cx="8294514" cy="5169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1" animBg="1" advAuto="0"/>
      <p:bldP spid="187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A HALOGATÓ"/>
          <p:cNvSpPr txBox="1">
            <a:spLocks noGrp="1"/>
          </p:cNvSpPr>
          <p:nvPr>
            <p:ph type="title"/>
          </p:nvPr>
        </p:nvSpPr>
        <p:spPr>
          <a:xfrm>
            <a:off x="1270000" y="2379133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FF4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HALOGATÓ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82" y="827980"/>
            <a:ext cx="28575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s.jpeg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64" y="827980"/>
            <a:ext cx="7033847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GLOCOVO"/>
          <p:cNvSpPr txBox="1"/>
          <p:nvPr/>
        </p:nvSpPr>
        <p:spPr>
          <a:xfrm>
            <a:off x="1532121" y="4650981"/>
            <a:ext cx="9940558" cy="2407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300" b="1">
                <a:solidFill>
                  <a:srgbClr val="FFEE21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GLOCOVO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s.jpeg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9" y="1146026"/>
            <a:ext cx="4287454" cy="3433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s-1.jpeg" descr="images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874" y="1146571"/>
            <a:ext cx="28575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s-2.jpeg" descr="images-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530" y="1140717"/>
            <a:ext cx="3736987" cy="3736988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PIACI ÉRTÉK…"/>
          <p:cNvSpPr txBox="1"/>
          <p:nvPr/>
        </p:nvSpPr>
        <p:spPr>
          <a:xfrm>
            <a:off x="4047756" y="6257929"/>
            <a:ext cx="5789600" cy="2259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100" b="1">
                <a:solidFill>
                  <a:srgbClr val="11FF4B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PIACI ÉRTÉK</a:t>
            </a:r>
          </a:p>
          <a:p>
            <a:pPr>
              <a:defRPr sz="7100" b="1">
                <a:solidFill>
                  <a:srgbClr val="11FF4B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50,000,000.-$</a:t>
            </a:r>
          </a:p>
        </p:txBody>
      </p:sp>
      <p:sp>
        <p:nvSpPr>
          <p:cNvPr id="197" name="SZILÁGYI BÉCSI TÍMEA"/>
          <p:cNvSpPr txBox="1"/>
          <p:nvPr/>
        </p:nvSpPr>
        <p:spPr>
          <a:xfrm>
            <a:off x="4122127" y="5051752"/>
            <a:ext cx="5640858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FFF853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SZILÁGYI BÉCSI TÍMEA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NYDEUM TECHN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7360" b="1">
                <a:solidFill>
                  <a:srgbClr val="4BFF5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NYDEUM TECHNOLOGY</a:t>
            </a:r>
          </a:p>
        </p:txBody>
      </p:sp>
      <p:pic>
        <p:nvPicPr>
          <p:cNvPr id="200" name="nydeum.jpeg" descr="nydeu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528" y="3055971"/>
            <a:ext cx="6023744" cy="4082025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520,000,000.-$"/>
          <p:cNvSpPr txBox="1"/>
          <p:nvPr/>
        </p:nvSpPr>
        <p:spPr>
          <a:xfrm>
            <a:off x="4821777" y="7912099"/>
            <a:ext cx="336124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B3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520,000,000.-$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animBg="1" advAuto="0"/>
      <p:bldP spid="200" grpId="2" animBg="1" advAuto="0"/>
      <p:bldP spid="201" grpId="3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creen Shot 2017-05-25 at 18.42.04.png" descr="Screen Shot 2017-05-25 at 18.42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7" y="1602316"/>
            <a:ext cx="12894206" cy="668988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USA piac 600,000,000.-$"/>
          <p:cNvSpPr txBox="1"/>
          <p:nvPr/>
        </p:nvSpPr>
        <p:spPr>
          <a:xfrm>
            <a:off x="2625639" y="8580966"/>
            <a:ext cx="775352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7FF3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USA piac 600,000,000.-$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1" animBg="1" advAuto="0"/>
      <p:bldP spid="204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DOCKSTAR TECHN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 b="1">
                <a:solidFill>
                  <a:srgbClr val="2DFF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DOCKSTAR TECHNOLOGY</a:t>
            </a:r>
          </a:p>
        </p:txBody>
      </p:sp>
      <p:pic>
        <p:nvPicPr>
          <p:cNvPr id="207" name="dockstar_5.2.jpg" descr="dockstar_5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305" y="2359917"/>
            <a:ext cx="7844190" cy="592604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1,500,000,000.-$"/>
          <p:cNvSpPr txBox="1"/>
          <p:nvPr/>
        </p:nvSpPr>
        <p:spPr>
          <a:xfrm>
            <a:off x="4620536" y="8572499"/>
            <a:ext cx="376372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D44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1,500,000,000.-$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animBg="1" advAuto="0"/>
      <p:bldP spid="207" grpId="2" animBg="1" advAuto="0"/>
      <p:bldP spid="208" grpId="3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Dockstar - Mooring without ropes.mp4" descr="Dockstar - Mooring without rope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61085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ROJEKT CÉG"/>
          <p:cNvSpPr txBox="1">
            <a:spLocks noGrp="1"/>
          </p:cNvSpPr>
          <p:nvPr>
            <p:ph type="title"/>
          </p:nvPr>
        </p:nvSpPr>
        <p:spPr>
          <a:xfrm>
            <a:off x="1270000" y="2345266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732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PROJEKT CÉG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A FEJLŐDÉS KÉPESSÉGE"/>
          <p:cNvSpPr txBox="1">
            <a:spLocks noGrp="1"/>
          </p:cNvSpPr>
          <p:nvPr>
            <p:ph type="title"/>
          </p:nvPr>
        </p:nvSpPr>
        <p:spPr>
          <a:xfrm>
            <a:off x="952500" y="412750"/>
            <a:ext cx="11099800" cy="2120900"/>
          </a:xfrm>
          <a:prstGeom prst="rect">
            <a:avLst/>
          </a:prstGeom>
        </p:spPr>
        <p:txBody>
          <a:bodyPr/>
          <a:lstStyle>
            <a:lvl1pPr defTabSz="496570">
              <a:defRPr sz="6800" b="1">
                <a:solidFill>
                  <a:srgbClr val="FF5D2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FEJLŐDÉS KÉPESSÉGE</a:t>
            </a:r>
          </a:p>
        </p:txBody>
      </p:sp>
      <p:grpSp>
        <p:nvGrpSpPr>
          <p:cNvPr id="217" name="chart.jpeg"/>
          <p:cNvGrpSpPr/>
          <p:nvPr/>
        </p:nvGrpSpPr>
        <p:grpSpPr>
          <a:xfrm>
            <a:off x="3016639" y="2930178"/>
            <a:ext cx="6971522" cy="5620444"/>
            <a:chOff x="0" y="0"/>
            <a:chExt cx="6971520" cy="5620442"/>
          </a:xfrm>
        </p:grpSpPr>
        <p:pic>
          <p:nvPicPr>
            <p:cNvPr id="216" name="chart.jpeg" descr="chart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900" y="50800"/>
              <a:ext cx="6793721" cy="5391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5" name="chart.jpeg" descr="chart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971521" cy="56204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A TE SIKERED AZ ÉN SIKEREM IS."/>
          <p:cNvSpPr txBox="1">
            <a:spLocks noGrp="1"/>
          </p:cNvSpPr>
          <p:nvPr>
            <p:ph type="ctrTitle"/>
          </p:nvPr>
        </p:nvSpPr>
        <p:spPr>
          <a:xfrm>
            <a:off x="1270000" y="7239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1FF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TE SIKERED AZ ÉN SIKEREM IS.</a:t>
            </a:r>
          </a:p>
        </p:txBody>
      </p:sp>
      <p:sp>
        <p:nvSpPr>
          <p:cNvPr id="220" name="NE TE KÖVESD A TRENDEKET, LEGYÉL TE A TREND"/>
          <p:cNvSpPr txBox="1"/>
          <p:nvPr/>
        </p:nvSpPr>
        <p:spPr>
          <a:xfrm>
            <a:off x="526405" y="5784639"/>
            <a:ext cx="1195199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 b="1">
                <a:solidFill>
                  <a:srgbClr val="FFBB2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00" dirty="0"/>
              <a:t>NE TE KÖVESD A TRENDEKET, LEGYÉL TE A TREND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EGY ÁLOM…"/>
          <p:cNvSpPr txBox="1"/>
          <p:nvPr/>
        </p:nvSpPr>
        <p:spPr>
          <a:xfrm>
            <a:off x="871930" y="2549303"/>
            <a:ext cx="11260939" cy="407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800" b="1">
                <a:solidFill>
                  <a:srgbClr val="F492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EGY ÁLOM </a:t>
            </a:r>
          </a:p>
          <a:p>
            <a:pPr>
              <a:defRPr sz="9800" b="1">
                <a:solidFill>
                  <a:srgbClr val="F492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MEGVALÓSULÁSA</a:t>
            </a:r>
          </a:p>
          <a:p>
            <a:pPr>
              <a:defRPr sz="6200" b="1">
                <a:solidFill>
                  <a:srgbClr val="FBFF1A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(Saját történet)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circl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cigi regi.jpeg" descr="cigi reg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62" y="978288"/>
            <a:ext cx="4992006" cy="347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cigi uj.jpeg" descr="cigi uj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930" y="3860535"/>
            <a:ext cx="5710134" cy="3799834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1.5 DOBOZ"/>
          <p:cNvSpPr txBox="1"/>
          <p:nvPr/>
        </p:nvSpPr>
        <p:spPr>
          <a:xfrm>
            <a:off x="3279698" y="3479799"/>
            <a:ext cx="263540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ED64FF"/>
                </a:solidFill>
              </a:defRPr>
            </a:lvl1pPr>
          </a:lstStyle>
          <a:p>
            <a:r>
              <a:t>1.5 DOBOZ</a:t>
            </a:r>
          </a:p>
        </p:txBody>
      </p:sp>
      <p:sp>
        <p:nvSpPr>
          <p:cNvPr id="134" name="2.5 DOBOZ"/>
          <p:cNvSpPr txBox="1"/>
          <p:nvPr/>
        </p:nvSpPr>
        <p:spPr>
          <a:xfrm>
            <a:off x="8461298" y="6730999"/>
            <a:ext cx="263540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2.5 DOBOZ</a:t>
            </a:r>
          </a:p>
        </p:txBody>
      </p:sp>
      <p:sp>
        <p:nvSpPr>
          <p:cNvPr id="135" name="12.-$ x 100,000 db x12 ho= 14,400,000.-$"/>
          <p:cNvSpPr txBox="1"/>
          <p:nvPr/>
        </p:nvSpPr>
        <p:spPr>
          <a:xfrm>
            <a:off x="1899640" y="8191499"/>
            <a:ext cx="920552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8FF3D"/>
                </a:solidFill>
              </a:defRPr>
            </a:lvl1pPr>
          </a:lstStyle>
          <a:p>
            <a:r>
              <a:t>12.-$ x 100,000 db x12 ho= 14,400,000.-$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animBg="1" advAuto="0"/>
      <p:bldP spid="132" grpId="3" animBg="1" advAuto="0"/>
      <p:bldP spid="133" grpId="2" animBg="1" advAuto="0"/>
      <p:bldP spid="134" grpId="4" animBg="1" advAuto="0"/>
      <p:bldP spid="135" grpId="5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FLORIDA FOTO TENGERPART.jpg" descr="FLORIDA FOTO TENGERPA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creen Shot 2017-03-20 at 15.30.07.png" descr="Screen Shot 2017-03-20 at 15.30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" y="-991298"/>
            <a:ext cx="13002350" cy="15326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circl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29" name="KÖSZÖNÖM A MEGTISZTELŐ FIGYELMET…"/>
          <p:cNvSpPr txBox="1"/>
          <p:nvPr/>
        </p:nvSpPr>
        <p:spPr>
          <a:xfrm>
            <a:off x="1570000" y="575733"/>
            <a:ext cx="9864800" cy="4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103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KÖSZÖNÖM A MEGTISZTELŐ FIGYELMET</a:t>
            </a:r>
          </a:p>
          <a:p>
            <a:pPr>
              <a:defRPr b="1">
                <a:solidFill>
                  <a:srgbClr val="FF103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DR. VARGA MIKLÓS</a:t>
            </a:r>
          </a:p>
          <a:p>
            <a:pPr>
              <a:defRPr b="1">
                <a:solidFill>
                  <a:srgbClr val="FF103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HUN:+3630.631.7470</a:t>
            </a:r>
          </a:p>
          <a:p>
            <a:pPr>
              <a:defRPr b="1">
                <a:solidFill>
                  <a:srgbClr val="FF103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USA:+1.954.274.7654</a:t>
            </a:r>
          </a:p>
          <a:p>
            <a:pPr>
              <a:defRPr b="1">
                <a:solidFill>
                  <a:srgbClr val="FF103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3"/>
              </a:rPr>
              <a:t>notaryUSA2000@gmail.com</a:t>
            </a:r>
          </a:p>
          <a:p>
            <a:pPr>
              <a:defRPr b="1">
                <a:solidFill>
                  <a:srgbClr val="FF103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4"/>
              </a:rPr>
              <a:t>www.otletboldollar.com</a:t>
            </a:r>
          </a:p>
        </p:txBody>
      </p:sp>
      <p:sp>
        <p:nvSpPr>
          <p:cNvPr id="230" name="“ART OF BUSINESS SOLUTIONS”"/>
          <p:cNvSpPr txBox="1"/>
          <p:nvPr/>
        </p:nvSpPr>
        <p:spPr>
          <a:xfrm>
            <a:off x="1503243" y="8724899"/>
            <a:ext cx="999831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02020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“ART OF BUSINESS SOLUTIONS”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circl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Üzleti terv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FFEC"/>
                </a:solidFill>
              </a:defRPr>
            </a:lvl1pPr>
          </a:lstStyle>
          <a:p>
            <a:r>
              <a:t>Üzleti terv</a:t>
            </a:r>
          </a:p>
        </p:txBody>
      </p:sp>
      <p:pic>
        <p:nvPicPr>
          <p:cNvPr id="138" name="bus plan.jpeg" descr="bus pla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516" y="2769453"/>
            <a:ext cx="8167490" cy="4900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ANULSÁG"/>
          <p:cNvSpPr txBox="1">
            <a:spLocks noGrp="1"/>
          </p:cNvSpPr>
          <p:nvPr>
            <p:ph type="title"/>
          </p:nvPr>
        </p:nvSpPr>
        <p:spPr>
          <a:xfrm>
            <a:off x="952500" y="933450"/>
            <a:ext cx="11099800" cy="21209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FF5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TANULSÁG</a:t>
            </a:r>
          </a:p>
        </p:txBody>
      </p:sp>
      <p:sp>
        <p:nvSpPr>
          <p:cNvPr id="141" name="HA ELDÖNTÖTTED CSINÁLD MEG"/>
          <p:cNvSpPr txBox="1"/>
          <p:nvPr/>
        </p:nvSpPr>
        <p:spPr>
          <a:xfrm>
            <a:off x="1009203" y="4038599"/>
            <a:ext cx="10986394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 b="1">
                <a:solidFill>
                  <a:srgbClr val="FF7F3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HA ELDÖNTÖTTED CSINÁLD MEG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AZ ÁLMODOZÓ"/>
          <p:cNvSpPr txBox="1">
            <a:spLocks noGrp="1"/>
          </p:cNvSpPr>
          <p:nvPr>
            <p:ph type="title"/>
          </p:nvPr>
        </p:nvSpPr>
        <p:spPr>
          <a:xfrm>
            <a:off x="1270000" y="2226733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68F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AZ ÁLMODOZÓ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dora.jpeg" descr="dor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54" y="623034"/>
            <a:ext cx="5467813" cy="447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dora1.jpeg" descr="dora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347" y="4645719"/>
            <a:ext cx="7577832" cy="33504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  <p:bldP spid="146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hat 2.jpeg" descr="hat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388" y="2034850"/>
            <a:ext cx="8236024" cy="54807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Japan 280.-$ x 300,000. db = 84,000,000.-$"/>
          <p:cNvSpPr txBox="1"/>
          <p:nvPr/>
        </p:nvSpPr>
        <p:spPr>
          <a:xfrm>
            <a:off x="1685125" y="8254999"/>
            <a:ext cx="963455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EFF5D"/>
                </a:solidFill>
              </a:defRPr>
            </a:lvl1pPr>
          </a:lstStyle>
          <a:p>
            <a:r>
              <a:t>Japan 280.-$ x 300,000. db = 84,000,000.-$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 animBg="1" advAuto="0"/>
      <p:bldP spid="149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zabadalo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BFF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Szabadalom</a:t>
            </a:r>
          </a:p>
        </p:txBody>
      </p:sp>
      <p:sp>
        <p:nvSpPr>
          <p:cNvPr id="152" name="Válasszuk ki a megfelelő oltalmi formát es inditsuk el a szabadalmi eljárást"/>
          <p:cNvSpPr txBox="1"/>
          <p:nvPr/>
        </p:nvSpPr>
        <p:spPr>
          <a:xfrm>
            <a:off x="2109536" y="3575049"/>
            <a:ext cx="9226358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800" b="1">
                <a:solidFill>
                  <a:srgbClr val="FFAD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Válasszuk ki a megfelelő oltalmi formát es inditsuk el a szabadalmi eljárást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1" animBg="1" advAuto="0"/>
      <p:bldP spid="152" grpId="2" animBg="1" advAuto="0"/>
    </p:bld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185</Words>
  <Application>Microsoft Macintosh PowerPoint</Application>
  <PresentationFormat>Custom</PresentationFormat>
  <Paragraphs>58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Helvetica</vt:lpstr>
      <vt:lpstr>Helvetica Light</vt:lpstr>
      <vt:lpstr>Helvetica Neue</vt:lpstr>
      <vt:lpstr>Gradient</vt:lpstr>
      <vt:lpstr>PowerPoint Presentation</vt:lpstr>
      <vt:lpstr>A HALOGATÓ</vt:lpstr>
      <vt:lpstr>PowerPoint Presentation</vt:lpstr>
      <vt:lpstr>Üzleti terv</vt:lpstr>
      <vt:lpstr>TANULSÁG</vt:lpstr>
      <vt:lpstr>AZ ÁLMODOZÓ</vt:lpstr>
      <vt:lpstr>PowerPoint Presentation</vt:lpstr>
      <vt:lpstr>PowerPoint Presentation</vt:lpstr>
      <vt:lpstr>Szabadalom</vt:lpstr>
      <vt:lpstr>A FRANCHISE ÁLOM</vt:lpstr>
      <vt:lpstr>PowerPoint Presentation</vt:lpstr>
      <vt:lpstr>A termékek</vt:lpstr>
      <vt:lpstr>A valóság</vt:lpstr>
      <vt:lpstr>TANULSÁG</vt:lpstr>
      <vt:lpstr>Franchise</vt:lpstr>
      <vt:lpstr>PowerPoint Presentation</vt:lpstr>
      <vt:lpstr>PowerPoint Presentation</vt:lpstr>
      <vt:lpstr>PowerPoint Presentation</vt:lpstr>
      <vt:lpstr>SIKEREK</vt:lpstr>
      <vt:lpstr>PowerPoint Presentation</vt:lpstr>
      <vt:lpstr>PowerPoint Presentation</vt:lpstr>
      <vt:lpstr>NYDEUM TECHNOLOGY</vt:lpstr>
      <vt:lpstr>PowerPoint Presentation</vt:lpstr>
      <vt:lpstr>DOCKSTAR TECHNOLOGY</vt:lpstr>
      <vt:lpstr>PowerPoint Presentation</vt:lpstr>
      <vt:lpstr>PROJEKT CÉG</vt:lpstr>
      <vt:lpstr>A FEJLŐDÉS KÉPESSÉGE</vt:lpstr>
      <vt:lpstr>A TE SIKERED AZ ÉN SIKEREM IS.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MIKLOS VARGA</cp:lastModifiedBy>
  <cp:revision>2</cp:revision>
  <dcterms:modified xsi:type="dcterms:W3CDTF">2026-03-03T08:57:27Z</dcterms:modified>
</cp:coreProperties>
</file>