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56" r:id="rId3"/>
    <p:sldId id="258" r:id="rId4"/>
    <p:sldId id="271" r:id="rId5"/>
    <p:sldId id="275" r:id="rId6"/>
    <p:sldId id="276" r:id="rId7"/>
    <p:sldId id="277" r:id="rId8"/>
    <p:sldId id="274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3">
                    <a:lumMod val="50000"/>
                  </a:schemeClr>
                </a:solidFill>
              </a:rPr>
              <a:t>Miért kulcskérdés a vidéki turizmus hazánkban?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23" y="1754115"/>
            <a:ext cx="2333625" cy="141922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06982" y="2318327"/>
            <a:ext cx="3676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2060"/>
                </a:solidFill>
              </a:rPr>
              <a:t>VIDÉKFEJLESZTŐ TAGOZAT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140364" y="3322053"/>
            <a:ext cx="241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/>
              <a:t>Dr</a:t>
            </a:r>
            <a:r>
              <a:rPr lang="hu-HU" sz="2400" dirty="0"/>
              <a:t> Szalók Csilla</a:t>
            </a:r>
          </a:p>
          <a:p>
            <a:pPr algn="ctr"/>
            <a:r>
              <a:rPr lang="hu-HU" sz="2400" dirty="0"/>
              <a:t>elnök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161310" y="4830618"/>
            <a:ext cx="485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/>
              <a:t>Nagyvenyim-2026</a:t>
            </a:r>
            <a:r>
              <a:rPr lang="hu-HU" sz="2800" dirty="0"/>
              <a:t>.március 5.</a:t>
            </a:r>
          </a:p>
        </p:txBody>
      </p:sp>
    </p:spTree>
    <p:extLst>
      <p:ext uri="{BB962C8B-B14F-4D97-AF65-F5344CB8AC3E}">
        <p14:creationId xmlns:p14="http://schemas.microsoft.com/office/powerpoint/2010/main" val="345004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291"/>
            <a:ext cx="7638473" cy="942110"/>
          </a:xfrm>
        </p:spPr>
        <p:txBody>
          <a:bodyPr>
            <a:normAutofit/>
          </a:bodyPr>
          <a:lstStyle/>
          <a:p>
            <a:r>
              <a:rPr sz="4000" dirty="0" err="1"/>
              <a:t>Mit</a:t>
            </a:r>
            <a:r>
              <a:rPr sz="4000" dirty="0"/>
              <a:t> </a:t>
            </a:r>
            <a:r>
              <a:rPr sz="4000" dirty="0" err="1"/>
              <a:t>szeretnénk</a:t>
            </a:r>
            <a:r>
              <a:rPr sz="4000" dirty="0"/>
              <a:t> </a:t>
            </a:r>
            <a:r>
              <a:rPr sz="4000" dirty="0" err="1"/>
              <a:t>megvalósítani</a:t>
            </a:r>
            <a:r>
              <a:rPr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47274"/>
            <a:ext cx="8686800" cy="4278890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Konferenciák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szakmai</a:t>
            </a:r>
            <a:r>
              <a:rPr dirty="0"/>
              <a:t> </a:t>
            </a:r>
            <a:r>
              <a:rPr dirty="0" err="1"/>
              <a:t>fórumok</a:t>
            </a:r>
            <a:r>
              <a:rPr dirty="0"/>
              <a:t> </a:t>
            </a:r>
            <a:r>
              <a:rPr dirty="0" err="1"/>
              <a:t>szervezése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Kerekasztal-beszélgetések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lang="hu-HU" dirty="0" err="1"/>
              <a:t>workshopok</a:t>
            </a:r>
            <a:r>
              <a:rPr lang="hu-HU" dirty="0"/>
              <a:t> 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Helyi</a:t>
            </a:r>
            <a:r>
              <a:rPr dirty="0"/>
              <a:t> </a:t>
            </a:r>
            <a:r>
              <a:rPr dirty="0" err="1"/>
              <a:t>fejlesztési</a:t>
            </a:r>
            <a:r>
              <a:rPr dirty="0"/>
              <a:t> </a:t>
            </a:r>
            <a:r>
              <a:rPr dirty="0" err="1"/>
              <a:t>ötletek</a:t>
            </a:r>
            <a:r>
              <a:rPr dirty="0"/>
              <a:t> </a:t>
            </a:r>
            <a:r>
              <a:rPr dirty="0" err="1"/>
              <a:t>bemutatása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Kapcsolatok</a:t>
            </a:r>
            <a:r>
              <a:rPr dirty="0"/>
              <a:t> </a:t>
            </a:r>
            <a:r>
              <a:rPr dirty="0" err="1"/>
              <a:t>építése</a:t>
            </a:r>
            <a:r>
              <a:rPr dirty="0"/>
              <a:t> </a:t>
            </a:r>
            <a:r>
              <a:rPr dirty="0" err="1"/>
              <a:t>Közép-Európa</a:t>
            </a:r>
            <a:r>
              <a:rPr dirty="0"/>
              <a:t> </a:t>
            </a:r>
            <a:r>
              <a:rPr dirty="0" err="1"/>
              <a:t>térségében</a:t>
            </a:r>
            <a:endParaRPr dirty="0"/>
          </a:p>
          <a:p>
            <a:pPr marL="0" indent="0">
              <a:buNone/>
            </a:pPr>
            <a:r>
              <a:rPr dirty="0"/>
              <a:t>• A </a:t>
            </a:r>
            <a:r>
              <a:rPr dirty="0" err="1"/>
              <a:t>közösségek</a:t>
            </a:r>
            <a:r>
              <a:rPr dirty="0"/>
              <a:t> </a:t>
            </a:r>
            <a:r>
              <a:rPr dirty="0" err="1"/>
              <a:t>gazdasági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turisztikai</a:t>
            </a:r>
            <a:r>
              <a:rPr dirty="0"/>
              <a:t> </a:t>
            </a:r>
            <a:r>
              <a:rPr dirty="0" err="1"/>
              <a:t>lehetőségeinek</a:t>
            </a:r>
            <a:r>
              <a:rPr dirty="0"/>
              <a:t> </a:t>
            </a:r>
            <a:r>
              <a:rPr dirty="0" err="1"/>
              <a:t>erősítése</a:t>
            </a:r>
            <a:endParaRPr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73" y="480291"/>
            <a:ext cx="1893788" cy="115173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547" y="4267200"/>
            <a:ext cx="2217598" cy="22214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9599"/>
            <a:ext cx="8686800" cy="1246909"/>
          </a:xfrm>
        </p:spPr>
        <p:txBody>
          <a:bodyPr>
            <a:normAutofit fontScale="90000"/>
          </a:bodyPr>
          <a:lstStyle/>
          <a:p>
            <a:r>
              <a:rPr dirty="0">
                <a:solidFill>
                  <a:schemeClr val="accent3">
                    <a:lumMod val="50000"/>
                  </a:schemeClr>
                </a:solidFill>
              </a:rPr>
              <a:t>KEP </a:t>
            </a:r>
            <a:r>
              <a:rPr dirty="0" err="1">
                <a:solidFill>
                  <a:schemeClr val="accent3">
                    <a:lumMod val="50000"/>
                  </a:schemeClr>
                </a:solidFill>
              </a:rPr>
              <a:t>Vidékfejlesztő</a:t>
            </a:r>
            <a:r>
              <a:rPr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3">
                    <a:lumMod val="50000"/>
                  </a:schemeClr>
                </a:solidFill>
              </a:rPr>
              <a:t>Tagozat</a:t>
            </a:r>
            <a:br>
              <a:rPr lang="hu-H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hu-HU" dirty="0">
                <a:solidFill>
                  <a:schemeClr val="accent3">
                    <a:lumMod val="50000"/>
                  </a:schemeClr>
                </a:solidFill>
              </a:rPr>
              <a:t>bemutatkozása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5345"/>
            <a:ext cx="8229600" cy="365081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             pártoktól független civil szervezet </a:t>
            </a:r>
          </a:p>
          <a:p>
            <a:pPr marL="0" indent="0">
              <a:buNone/>
            </a:pPr>
            <a:r>
              <a:rPr lang="hu-HU" dirty="0"/>
              <a:t>A tudományt, a kultúrát, a környezetvédelmet, a turizmust állítja a vidékfejlesztés szolgálatába.</a:t>
            </a:r>
          </a:p>
          <a:p>
            <a:pPr marL="0" indent="0" algn="ctr">
              <a:buNone/>
            </a:pPr>
            <a:r>
              <a:rPr lang="hu-HU" dirty="0"/>
              <a:t>Információ csere és közösségi párbeszéd támogatása</a:t>
            </a:r>
            <a:endParaRPr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636" y="380193"/>
            <a:ext cx="1693285" cy="10297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708"/>
            <a:ext cx="7347527" cy="1209965"/>
          </a:xfrm>
        </p:spPr>
        <p:txBody>
          <a:bodyPr>
            <a:normAutofit fontScale="90000"/>
          </a:bodyPr>
          <a:lstStyle/>
          <a:p>
            <a:r>
              <a:rPr dirty="0" err="1"/>
              <a:t>Miért</a:t>
            </a:r>
            <a:r>
              <a:rPr dirty="0"/>
              <a:t> </a:t>
            </a:r>
            <a:r>
              <a:rPr dirty="0" err="1"/>
              <a:t>jött</a:t>
            </a:r>
            <a:r>
              <a:rPr dirty="0"/>
              <a:t> </a:t>
            </a:r>
            <a:r>
              <a:rPr dirty="0" err="1"/>
              <a:t>létre</a:t>
            </a:r>
            <a:r>
              <a:rPr dirty="0"/>
              <a:t> a </a:t>
            </a:r>
            <a:r>
              <a:rPr dirty="0" err="1"/>
              <a:t>Vidékfejlesztő</a:t>
            </a:r>
            <a:r>
              <a:rPr dirty="0"/>
              <a:t> </a:t>
            </a:r>
            <a:r>
              <a:rPr dirty="0" err="1"/>
              <a:t>Tagozat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364" y="2826327"/>
            <a:ext cx="8086436" cy="32998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• A </a:t>
            </a:r>
            <a:r>
              <a:rPr dirty="0" err="1"/>
              <a:t>vidéki</a:t>
            </a:r>
            <a:r>
              <a:rPr dirty="0"/>
              <a:t> </a:t>
            </a:r>
            <a:r>
              <a:rPr dirty="0" err="1"/>
              <a:t>térségek</a:t>
            </a:r>
            <a:r>
              <a:rPr dirty="0"/>
              <a:t> </a:t>
            </a:r>
            <a:r>
              <a:rPr dirty="0" err="1"/>
              <a:t>gazdasági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közösségi</a:t>
            </a:r>
            <a:r>
              <a:rPr dirty="0"/>
              <a:t> </a:t>
            </a:r>
            <a:r>
              <a:rPr dirty="0" err="1"/>
              <a:t>megújulásának</a:t>
            </a:r>
            <a:r>
              <a:rPr dirty="0"/>
              <a:t> </a:t>
            </a:r>
            <a:r>
              <a:rPr dirty="0" err="1"/>
              <a:t>támogatására</a:t>
            </a:r>
            <a:endParaRPr dirty="0"/>
          </a:p>
          <a:p>
            <a:pPr marL="0" indent="0">
              <a:buNone/>
            </a:pPr>
            <a:r>
              <a:rPr dirty="0"/>
              <a:t>• A </a:t>
            </a:r>
            <a:r>
              <a:rPr dirty="0" err="1"/>
              <a:t>helyi</a:t>
            </a:r>
            <a:r>
              <a:rPr dirty="0"/>
              <a:t> </a:t>
            </a:r>
            <a:r>
              <a:rPr dirty="0" err="1"/>
              <a:t>értékek</a:t>
            </a:r>
            <a:r>
              <a:rPr dirty="0"/>
              <a:t> </a:t>
            </a:r>
            <a:r>
              <a:rPr dirty="0" err="1"/>
              <a:t>feltárása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hasznosítása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Önkormányzatok</a:t>
            </a:r>
            <a:r>
              <a:rPr dirty="0"/>
              <a:t>, </a:t>
            </a:r>
            <a:r>
              <a:rPr dirty="0" err="1"/>
              <a:t>vállalkozók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civil </a:t>
            </a:r>
            <a:r>
              <a:rPr dirty="0" err="1"/>
              <a:t>közösségek</a:t>
            </a:r>
            <a:r>
              <a:rPr dirty="0"/>
              <a:t> </a:t>
            </a:r>
            <a:r>
              <a:rPr dirty="0" err="1"/>
              <a:t>együttműködésének</a:t>
            </a:r>
            <a:r>
              <a:rPr dirty="0"/>
              <a:t> </a:t>
            </a:r>
            <a:r>
              <a:rPr dirty="0" err="1"/>
              <a:t>erősítése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Jó</a:t>
            </a:r>
            <a:r>
              <a:rPr dirty="0"/>
              <a:t> </a:t>
            </a:r>
            <a:r>
              <a:rPr dirty="0" err="1"/>
              <a:t>gyakorlatok</a:t>
            </a:r>
            <a:r>
              <a:rPr dirty="0"/>
              <a:t> </a:t>
            </a:r>
            <a:r>
              <a:rPr dirty="0" err="1"/>
              <a:t>megosztása</a:t>
            </a:r>
            <a:r>
              <a:rPr dirty="0"/>
              <a:t> </a:t>
            </a:r>
            <a:r>
              <a:rPr dirty="0" err="1"/>
              <a:t>Közép-Európában</a:t>
            </a:r>
            <a:endParaRPr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862" y="461818"/>
            <a:ext cx="1717351" cy="1044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711200"/>
            <a:ext cx="7656945" cy="1089891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3">
                    <a:lumMod val="50000"/>
                  </a:schemeClr>
                </a:solidFill>
              </a:rPr>
              <a:t>Miért kulcskérdés a vidéki turizmus Közép-Európában?</a:t>
            </a:r>
            <a:r>
              <a:rPr lang="hu-H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900217"/>
            <a:ext cx="8229600" cy="3225945"/>
          </a:xfrm>
        </p:spPr>
        <p:txBody>
          <a:bodyPr/>
          <a:lstStyle/>
          <a:p>
            <a:r>
              <a:rPr lang="hu-HU" dirty="0"/>
              <a:t>népességmegtartás</a:t>
            </a:r>
          </a:p>
          <a:p>
            <a:r>
              <a:rPr lang="hu-HU" dirty="0"/>
              <a:t>helyi gazdaság</a:t>
            </a:r>
          </a:p>
          <a:p>
            <a:r>
              <a:rPr lang="hu-HU" dirty="0" err="1"/>
              <a:t>Indentitás</a:t>
            </a:r>
            <a:r>
              <a:rPr lang="hu-HU" dirty="0"/>
              <a:t> és hagyomány</a:t>
            </a:r>
          </a:p>
          <a:p>
            <a:r>
              <a:rPr lang="hu-HU" dirty="0"/>
              <a:t>Fenntartható fejlődés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146" y="822036"/>
            <a:ext cx="1609854" cy="97905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0577084" y="6936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8" name="AutoShape 2" descr="13 ezer Population chart témájú jogdíjmentes kép, stockfotó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8" name="Picture 4" descr="13 ezer Population chart témájú jogdíjmentes kép, stockfotó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5" y="2682874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0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4727" y="253712"/>
            <a:ext cx="8502073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Az </a:t>
            </a:r>
            <a:r>
              <a:rPr lang="hu-HU" dirty="0" err="1"/>
              <a:t>agroturizmus</a:t>
            </a:r>
            <a:r>
              <a:rPr lang="hu-HU" dirty="0"/>
              <a:t> részesedése a legnagyobb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738" y="1417638"/>
            <a:ext cx="791830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9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Előrejelzés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782" y="1600200"/>
            <a:ext cx="822643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Előrejelzés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054" y="1553065"/>
            <a:ext cx="6940983" cy="44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3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019" y="240144"/>
            <a:ext cx="8529782" cy="1177493"/>
          </a:xfrm>
        </p:spPr>
        <p:txBody>
          <a:bodyPr>
            <a:normAutofit/>
          </a:bodyPr>
          <a:lstStyle/>
          <a:p>
            <a:r>
              <a:rPr lang="hu-HU" sz="3600" dirty="0"/>
              <a:t>A növekedési előrejelzés 2025-2032 7,3%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698" y="1641916"/>
            <a:ext cx="8956316" cy="50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5708"/>
            <a:ext cx="6561707" cy="1496292"/>
          </a:xfrm>
        </p:spPr>
        <p:txBody>
          <a:bodyPr>
            <a:normAutofit/>
          </a:bodyPr>
          <a:lstStyle/>
          <a:p>
            <a:r>
              <a:rPr sz="4000" dirty="0" err="1">
                <a:solidFill>
                  <a:schemeClr val="accent3">
                    <a:lumMod val="50000"/>
                  </a:schemeClr>
                </a:solidFill>
              </a:rPr>
              <a:t>Fő</a:t>
            </a:r>
            <a:r>
              <a:rPr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4000" dirty="0" err="1">
                <a:solidFill>
                  <a:schemeClr val="accent3">
                    <a:lumMod val="50000"/>
                  </a:schemeClr>
                </a:solidFill>
              </a:rPr>
              <a:t>fókuszterületek</a:t>
            </a:r>
            <a:endParaRPr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3745"/>
            <a:ext cx="8229600" cy="375241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Helyi</a:t>
            </a:r>
            <a:r>
              <a:rPr dirty="0"/>
              <a:t> </a:t>
            </a:r>
            <a:r>
              <a:rPr dirty="0" err="1"/>
              <a:t>gazdaság</a:t>
            </a:r>
            <a:r>
              <a:rPr dirty="0"/>
              <a:t> </a:t>
            </a:r>
            <a:r>
              <a:rPr dirty="0" err="1"/>
              <a:t>erősítése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Turizmus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helyi</a:t>
            </a:r>
            <a:r>
              <a:rPr dirty="0"/>
              <a:t> </a:t>
            </a:r>
            <a:r>
              <a:rPr dirty="0" err="1"/>
              <a:t>értékek</a:t>
            </a:r>
            <a:r>
              <a:rPr dirty="0"/>
              <a:t> </a:t>
            </a:r>
            <a:r>
              <a:rPr dirty="0" err="1"/>
              <a:t>fejlesztése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Helyi</a:t>
            </a:r>
            <a:r>
              <a:rPr dirty="0"/>
              <a:t> </a:t>
            </a:r>
            <a:r>
              <a:rPr dirty="0" err="1"/>
              <a:t>termékek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hagyományok</a:t>
            </a:r>
            <a:r>
              <a:rPr dirty="0"/>
              <a:t> </a:t>
            </a:r>
            <a:r>
              <a:rPr dirty="0" err="1"/>
              <a:t>támogatása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Fenntartható</a:t>
            </a:r>
            <a:r>
              <a:rPr dirty="0"/>
              <a:t> </a:t>
            </a:r>
            <a:r>
              <a:rPr dirty="0" err="1"/>
              <a:t>vidéki</a:t>
            </a:r>
            <a:r>
              <a:rPr dirty="0"/>
              <a:t> </a:t>
            </a:r>
            <a:r>
              <a:rPr dirty="0" err="1"/>
              <a:t>turizmus</a:t>
            </a:r>
            <a:endParaRPr dirty="0"/>
          </a:p>
          <a:p>
            <a:pPr marL="0" indent="0">
              <a:buNone/>
            </a:pPr>
            <a:r>
              <a:rPr dirty="0"/>
              <a:t>• </a:t>
            </a:r>
            <a:r>
              <a:rPr dirty="0" err="1"/>
              <a:t>Közösségi</a:t>
            </a:r>
            <a:r>
              <a:rPr dirty="0"/>
              <a:t> </a:t>
            </a:r>
            <a:r>
              <a:rPr dirty="0" err="1"/>
              <a:t>együttműködések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partnerségek</a:t>
            </a:r>
            <a:endParaRPr dirty="0"/>
          </a:p>
        </p:txBody>
      </p:sp>
      <p:sp>
        <p:nvSpPr>
          <p:cNvPr id="6" name="Szövegdoboz 5"/>
          <p:cNvSpPr txBox="1"/>
          <p:nvPr/>
        </p:nvSpPr>
        <p:spPr>
          <a:xfrm>
            <a:off x="6899564" y="8682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879273" y="32327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051964" y="1020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907" y="748145"/>
            <a:ext cx="1667893" cy="10143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Diavetítés a képernyőre (4:3 oldalarány)</PresentationFormat>
  <Paragraphs>35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Miért kulcskérdés a vidéki turizmus hazánkban?</vt:lpstr>
      <vt:lpstr>KEP Vidékfejlesztő Tagozat bemutatkozása</vt:lpstr>
      <vt:lpstr>Miért jött létre a Vidékfejlesztő Tagozat?</vt:lpstr>
      <vt:lpstr>Miért kulcskérdés a vidéki turizmus Közép-Európában? </vt:lpstr>
      <vt:lpstr>Az agroturizmus részesedése a legnagyobb</vt:lpstr>
      <vt:lpstr>Előrejelzés</vt:lpstr>
      <vt:lpstr>Előrejelzés</vt:lpstr>
      <vt:lpstr>A növekedési előrejelzés 2025-2032 7,3%</vt:lpstr>
      <vt:lpstr>Fő  fókuszterületek</vt:lpstr>
      <vt:lpstr>Mit szeretnénk megvalósítani?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 Vidékfejlesztő Tagozat</dc:title>
  <dc:subject/>
  <dc:creator>Tanár</dc:creator>
  <cp:keywords/>
  <dc:description>generated using python-pptx</dc:description>
  <cp:lastModifiedBy>Vasvári József</cp:lastModifiedBy>
  <cp:revision>17</cp:revision>
  <dcterms:created xsi:type="dcterms:W3CDTF">2013-01-27T09:14:16Z</dcterms:created>
  <dcterms:modified xsi:type="dcterms:W3CDTF">2026-03-06T12:34:09Z</dcterms:modified>
  <cp:category/>
</cp:coreProperties>
</file>