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419" r:id="rId2"/>
    <p:sldId id="722" r:id="rId3"/>
    <p:sldId id="767" r:id="rId4"/>
    <p:sldId id="768" r:id="rId5"/>
    <p:sldId id="769" r:id="rId6"/>
    <p:sldId id="770" r:id="rId7"/>
    <p:sldId id="766" r:id="rId8"/>
    <p:sldId id="771" r:id="rId9"/>
    <p:sldId id="730" r:id="rId10"/>
    <p:sldId id="733" r:id="rId11"/>
    <p:sldId id="772" r:id="rId12"/>
    <p:sldId id="732" r:id="rId13"/>
    <p:sldId id="773" r:id="rId14"/>
    <p:sldId id="774" r:id="rId15"/>
    <p:sldId id="775" r:id="rId16"/>
    <p:sldId id="752" r:id="rId17"/>
    <p:sldId id="781" r:id="rId18"/>
    <p:sldId id="785" r:id="rId19"/>
    <p:sldId id="783" r:id="rId20"/>
    <p:sldId id="784" r:id="rId21"/>
    <p:sldId id="776" r:id="rId22"/>
    <p:sldId id="778" r:id="rId23"/>
    <p:sldId id="779" r:id="rId24"/>
    <p:sldId id="786" r:id="rId25"/>
  </p:sldIdLst>
  <p:sldSz cx="18284825" cy="10285413"/>
  <p:notesSz cx="6797675" cy="9926638"/>
  <p:defaultTextStyle>
    <a:defPPr>
      <a:defRPr lang="hu-HU"/>
    </a:defPPr>
    <a:lvl1pPr marL="0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1pPr>
    <a:lvl2pPr marL="685663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2pPr>
    <a:lvl3pPr marL="1371326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3pPr>
    <a:lvl4pPr marL="2056989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4pPr>
    <a:lvl5pPr marL="2742651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5pPr>
    <a:lvl6pPr marL="3428314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6pPr>
    <a:lvl7pPr marL="4113977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7pPr>
    <a:lvl8pPr marL="4799640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8pPr>
    <a:lvl9pPr marL="5485303" algn="l" defTabSz="1371326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9" userDrawn="1">
          <p15:clr>
            <a:srgbClr val="A4A3A4"/>
          </p15:clr>
        </p15:guide>
        <p15:guide id="2" pos="10522" userDrawn="1">
          <p15:clr>
            <a:srgbClr val="A4A3A4"/>
          </p15:clr>
        </p15:guide>
        <p15:guide id="3" pos="1019" userDrawn="1">
          <p15:clr>
            <a:srgbClr val="A4A3A4"/>
          </p15:clr>
        </p15:guide>
        <p15:guide id="4" pos="5759" userDrawn="1">
          <p15:clr>
            <a:srgbClr val="A4A3A4"/>
          </p15:clr>
        </p15:guide>
        <p15:guide id="5" orient="horz" pos="62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dősi Petra dr." initials="EP" lastIdx="20" clrIdx="0">
    <p:extLst/>
  </p:cmAuthor>
  <p:cmAuthor id="2" name="Szabó-Bálint Ildikó Erika" initials="SIE" lastIdx="1" clrIdx="1">
    <p:extLst>
      <p:ext uri="{19B8F6BF-5375-455C-9EA6-DF929625EA0E}">
        <p15:presenceInfo xmlns:p15="http://schemas.microsoft.com/office/powerpoint/2012/main" userId="S-1-5-21-2113114391-3995332292-685569162-34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11F"/>
    <a:srgbClr val="FFC000"/>
    <a:srgbClr val="036646"/>
    <a:srgbClr val="558ED5"/>
    <a:srgbClr val="55A5D5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2" autoAdjust="0"/>
    <p:restoredTop sz="85349" autoAdjust="0"/>
  </p:normalViewPr>
  <p:slideViewPr>
    <p:cSldViewPr snapToGrid="0">
      <p:cViewPr varScale="1">
        <p:scale>
          <a:sx n="36" d="100"/>
          <a:sy n="36" d="100"/>
        </p:scale>
        <p:origin x="312" y="56"/>
      </p:cViewPr>
      <p:guideLst>
        <p:guide orient="horz" pos="1539"/>
        <p:guide pos="10522"/>
        <p:guide pos="1019"/>
        <p:guide pos="5759"/>
        <p:guide orient="horz" pos="62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munkalap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-munkalap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-munkalap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-munkalap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vrcommon09\gvvrcommon09\LUN06\NGM_PM2\I_DRIVE\PPO\kozos\_ELEMZ&#201;SEK,%20EL&#336;AD&#193;SOK,%20CIKKEK\Elemz&#233;sek,%20el&#337;ad&#225;sok,%20cikkek\2023\2023.03.21_Kvant&#237;tat&#237;v%20k&#246;zgazdass&#225;g\Kamato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-munkalap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-munkalap1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-munkalap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vrcommon09\gvvrcommon09\LUN06\NGM_PM2\I_DRIVE\PPO\kozos\_ELEMZ&#201;SEK,%20EL&#336;AD&#193;SOK,%20CIKKEK\Elemz&#233;sek,%20el&#337;ad&#225;sok,%20cikkek\2023\2023.03.21_Kvant&#237;tat&#237;v%20k&#246;zgazdass&#225;g\PPP%20fejletts&#233;g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vrcommon09\gvvrcommon09\LUN06\NGM_PM2\I_DRIVE\PPO\kozos\_ELEMZ&#201;SEK,%20EL&#336;AD&#193;SOK,%20CIKKEK\Elemz&#233;sek,%20el&#337;ad&#225;sok,%20cikkek\2023\2023.03.21_Kvant&#237;tat&#237;v%20k&#246;zgazdass&#225;g\fogl,%20munkan,%20aktivit&#225;si%20r&#225;ta_2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vrcommon09\gvvrcommon09\LUN06\NGM_PM2\I_DRIVE\PPO\kozos\_ELEMZ&#201;SEK,%20EL&#336;AD&#193;SOK,%20CIKKEK\Elemz&#233;sek,%20el&#337;ad&#225;sok,%20cikkek\2023\2023.03.21_Kvant&#237;tat&#237;v%20k&#246;zgazdass&#225;g\fogl,%20munkan,%20aktivit&#225;si%20r&#225;ta_2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vrcommon09\gvvrcommon09\LUN06\NGM_PM2\I_DRIVE\PPO\kozos\_ELEMZ&#201;SEK,%20EL&#336;AD&#193;SOK,%20CIKKEK\Elemz&#233;sek,%20el&#337;ad&#225;sok,%20cikkek\2023\2023.03.21_Kvant&#237;tat&#237;v%20k&#246;zgazdass&#225;g\fogl,%20munkan,%20aktivit&#225;si%20r&#225;ta_2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-munkalap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-munkalap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Magyarország!$A$4</c:f>
              <c:strCache>
                <c:ptCount val="1"/>
                <c:pt idx="0">
                  <c:v>Adósság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6.1969576719576877E-3"/>
                  <c:y val="-3.2326051920298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Magyarország!$B$1:$X$1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Magyarország!$B$4:$X$4</c:f>
              <c:numCache>
                <c:formatCode>General</c:formatCode>
                <c:ptCount val="10"/>
                <c:pt idx="0">
                  <c:v>80</c:v>
                </c:pt>
                <c:pt idx="1">
                  <c:v>80.3</c:v>
                </c:pt>
                <c:pt idx="2">
                  <c:v>78.2</c:v>
                </c:pt>
                <c:pt idx="3">
                  <c:v>77.2</c:v>
                </c:pt>
                <c:pt idx="4">
                  <c:v>76.5</c:v>
                </c:pt>
                <c:pt idx="5">
                  <c:v>75.8</c:v>
                </c:pt>
                <c:pt idx="6">
                  <c:v>74.900000000000006</c:v>
                </c:pt>
                <c:pt idx="7">
                  <c:v>72.099999999999994</c:v>
                </c:pt>
                <c:pt idx="8">
                  <c:v>69.099999999999994</c:v>
                </c:pt>
                <c:pt idx="9">
                  <c:v>65.3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C6-423D-A6B6-E54AE61C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30384"/>
        <c:axId val="348222152"/>
      </c:barChart>
      <c:lineChart>
        <c:grouping val="standard"/>
        <c:varyColors val="0"/>
        <c:ser>
          <c:idx val="0"/>
          <c:order val="0"/>
          <c:tx>
            <c:strRef>
              <c:f>Magyarország!$A$2</c:f>
              <c:strCache>
                <c:ptCount val="1"/>
                <c:pt idx="0">
                  <c:v>Hiány (bal tengely)</c:v>
                </c:pt>
              </c:strCache>
            </c:strRef>
          </c:tx>
          <c:spPr>
            <a:ln w="571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994880293578833E-2"/>
                  <c:y val="2.350727489075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182800146093119E-2"/>
                  <c:y val="-3.9137138156580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77653823559883E-2"/>
                  <c:y val="-1.8255667140802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Magyarország!$L$1:$U$1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Magyarország!$B$2:$X$2</c:f>
              <c:numCache>
                <c:formatCode>General</c:formatCode>
                <c:ptCount val="10"/>
                <c:pt idx="0">
                  <c:v>4.4000000000000004</c:v>
                </c:pt>
                <c:pt idx="1">
                  <c:v>5.2</c:v>
                </c:pt>
                <c:pt idx="2">
                  <c:v>2.2999999999999998</c:v>
                </c:pt>
                <c:pt idx="3">
                  <c:v>2.6</c:v>
                </c:pt>
                <c:pt idx="4">
                  <c:v>2.8</c:v>
                </c:pt>
                <c:pt idx="5">
                  <c:v>2</c:v>
                </c:pt>
                <c:pt idx="6">
                  <c:v>1.8</c:v>
                </c:pt>
                <c:pt idx="7">
                  <c:v>2.5</c:v>
                </c:pt>
                <c:pt idx="8">
                  <c:v>2.1</c:v>
                </c:pt>
                <c:pt idx="9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FC6-423D-A6B6-E54AE61C3A6F}"/>
            </c:ext>
          </c:extLst>
        </c:ser>
        <c:ser>
          <c:idx val="2"/>
          <c:order val="2"/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Magyarország!$L$1:$U$1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Magyarország!$L$3:$U$3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1F-4B54-8748-AD44DB617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862936"/>
        <c:axId val="360864896"/>
      </c:lineChart>
      <c:catAx>
        <c:axId val="36086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60864896"/>
        <c:crossesAt val="0"/>
        <c:auto val="1"/>
        <c:lblAlgn val="ctr"/>
        <c:lblOffset val="100"/>
        <c:tickLblSkip val="1"/>
        <c:noMultiLvlLbl val="0"/>
      </c:catAx>
      <c:valAx>
        <c:axId val="360864896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60862936"/>
        <c:crosses val="autoZero"/>
        <c:crossBetween val="between"/>
        <c:majorUnit val="2"/>
      </c:valAx>
      <c:valAx>
        <c:axId val="348222152"/>
        <c:scaling>
          <c:orientation val="minMax"/>
          <c:min val="40"/>
        </c:scaling>
        <c:delete val="0"/>
        <c:axPos val="r"/>
        <c:numFmt formatCode="#,##0.0" sourceLinked="0"/>
        <c:majorTickMark val="none"/>
        <c:minorTickMark val="none"/>
        <c:tickLblPos val="high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8230384"/>
        <c:crosses val="max"/>
        <c:crossBetween val="between"/>
      </c:valAx>
      <c:catAx>
        <c:axId val="34823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222152"/>
        <c:crossesAt val="4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Century Gothic" panose="020B0502020202020204" pitchFamily="34" charset="0"/>
        </a:defRPr>
      </a:pPr>
      <a:endParaRPr lang="hu-H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Magyarország!$A$4</c:f>
              <c:strCache>
                <c:ptCount val="1"/>
                <c:pt idx="0">
                  <c:v>Adósság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6.1969576719576877E-3"/>
                  <c:y val="-3.2326051920298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Magyarország!$B$1:$X$1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Magyarország!$B$4:$X$4</c:f>
              <c:numCache>
                <c:formatCode>#,##0.##########</c:formatCode>
                <c:ptCount val="12"/>
                <c:pt idx="0" formatCode="#,##0.0">
                  <c:v>80</c:v>
                </c:pt>
                <c:pt idx="1">
                  <c:v>80.3</c:v>
                </c:pt>
                <c:pt idx="2">
                  <c:v>78.2</c:v>
                </c:pt>
                <c:pt idx="3">
                  <c:v>77.2</c:v>
                </c:pt>
                <c:pt idx="4">
                  <c:v>76.5</c:v>
                </c:pt>
                <c:pt idx="5">
                  <c:v>75.8</c:v>
                </c:pt>
                <c:pt idx="6">
                  <c:v>74.900000000000006</c:v>
                </c:pt>
                <c:pt idx="7">
                  <c:v>72.099999999999994</c:v>
                </c:pt>
                <c:pt idx="8">
                  <c:v>69.099999999999994</c:v>
                </c:pt>
                <c:pt idx="9">
                  <c:v>65.3</c:v>
                </c:pt>
                <c:pt idx="10">
                  <c:v>79.3</c:v>
                </c:pt>
                <c:pt idx="11">
                  <c:v>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C6-423D-A6B6-E54AE61C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866280"/>
        <c:axId val="478865496"/>
      </c:barChart>
      <c:lineChart>
        <c:grouping val="standard"/>
        <c:varyColors val="0"/>
        <c:ser>
          <c:idx val="0"/>
          <c:order val="0"/>
          <c:tx>
            <c:strRef>
              <c:f>Magyarország!$A$2</c:f>
              <c:strCache>
                <c:ptCount val="1"/>
                <c:pt idx="0">
                  <c:v>Hiány (bal tengely)</c:v>
                </c:pt>
              </c:strCache>
            </c:strRef>
          </c:tx>
          <c:spPr>
            <a:ln w="571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994880293578833E-2"/>
                  <c:y val="2.350727489075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182800146093119E-2"/>
                  <c:y val="-3.9137138156580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71362433862432E-2"/>
                  <c:y val="3.6022594435623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EF-462F-A592-844886ECDE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971362433862495E-2"/>
                  <c:y val="4.172085749735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EF-462F-A592-844886ECDE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77653823559883E-2"/>
                  <c:y val="-1.8255667140802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C6-423D-A6B6-E54AE61C3A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324735449735449E-3"/>
                  <c:y val="7.53127912694818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EF-462F-A592-844886ECDE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Magyarország!$L$1:$W$1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Magyarország!$B$2:$X$2</c:f>
              <c:numCache>
                <c:formatCode>General</c:formatCode>
                <c:ptCount val="12"/>
                <c:pt idx="0">
                  <c:v>4.4000000000000004</c:v>
                </c:pt>
                <c:pt idx="1">
                  <c:v>5.2</c:v>
                </c:pt>
                <c:pt idx="2">
                  <c:v>2.2999999999999998</c:v>
                </c:pt>
                <c:pt idx="3">
                  <c:v>2.6</c:v>
                </c:pt>
                <c:pt idx="4" formatCode="0.0">
                  <c:v>2.8</c:v>
                </c:pt>
                <c:pt idx="5" formatCode="0.0">
                  <c:v>2</c:v>
                </c:pt>
                <c:pt idx="6" formatCode="0.0">
                  <c:v>1.8</c:v>
                </c:pt>
                <c:pt idx="7" formatCode="0.0">
                  <c:v>2.5</c:v>
                </c:pt>
                <c:pt idx="8" formatCode="0.0">
                  <c:v>2.1</c:v>
                </c:pt>
                <c:pt idx="9" formatCode="0.0">
                  <c:v>2</c:v>
                </c:pt>
                <c:pt idx="10" formatCode="0.0">
                  <c:v>7.6</c:v>
                </c:pt>
                <c:pt idx="11" formatCode="0.0">
                  <c:v>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FC6-423D-A6B6-E54AE61C3A6F}"/>
            </c:ext>
          </c:extLst>
        </c:ser>
        <c:ser>
          <c:idx val="2"/>
          <c:order val="2"/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Magyarország!$L$1:$W$1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Magyarország!$L$3:$W$3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1F-4B54-8748-AD44DB617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869416"/>
        <c:axId val="478864320"/>
      </c:lineChart>
      <c:catAx>
        <c:axId val="47886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478864320"/>
        <c:crossesAt val="0"/>
        <c:auto val="1"/>
        <c:lblAlgn val="ctr"/>
        <c:lblOffset val="100"/>
        <c:tickLblSkip val="1"/>
        <c:noMultiLvlLbl val="0"/>
      </c:catAx>
      <c:valAx>
        <c:axId val="478864320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478869416"/>
        <c:crosses val="autoZero"/>
        <c:crossBetween val="between"/>
        <c:majorUnit val="2"/>
      </c:valAx>
      <c:valAx>
        <c:axId val="478865496"/>
        <c:scaling>
          <c:orientation val="minMax"/>
          <c:min val="40"/>
        </c:scaling>
        <c:delete val="0"/>
        <c:axPos val="r"/>
        <c:numFmt formatCode="#,##0.0" sourceLinked="0"/>
        <c:majorTickMark val="none"/>
        <c:minorTickMark val="none"/>
        <c:tickLblPos val="high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478866280"/>
        <c:crosses val="max"/>
        <c:crossBetween val="between"/>
      </c:valAx>
      <c:catAx>
        <c:axId val="478866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865496"/>
        <c:crossesAt val="4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Century Gothic" panose="020B0502020202020204" pitchFamily="34" charset="0"/>
        </a:defRPr>
      </a:pPr>
      <a:endParaRPr lang="hu-HU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388448388585412E-3"/>
          <c:y val="7.0553650171484572E-2"/>
          <c:w val="0.98152231032228288"/>
          <c:h val="0.627747861747560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F7F7F"/>
            </a:solidFill>
            <a:ln>
              <a:solidFill>
                <a:srgbClr val="000000"/>
              </a:solidFill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D1-4B3A-9F85-EF06351E1426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D1-4B3A-9F85-EF06351E1426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7D1-4B3A-9F85-EF06351E1426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D1-4B3A-9F85-EF06351E1426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7D1-4B3A-9F85-EF06351E1426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D1-4B3A-9F85-EF06351E1426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7D1-4B3A-9F85-EF06351E1426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D1-4B3A-9F85-EF06351E1426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7D1-4B3A-9F85-EF06351E1426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D1-4B3A-9F85-EF06351E1426}"/>
              </c:ext>
            </c:extLst>
          </c:dPt>
          <c:dPt>
            <c:idx val="34"/>
            <c:invertIfNegative val="0"/>
            <c:bubble3D val="0"/>
            <c:spPr>
              <a:solidFill>
                <a:srgbClr val="7F7F7F">
                  <a:lumMod val="20000"/>
                  <a:lumOff val="80000"/>
                </a:srgbClr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D1-4B3A-9F85-EF06351E1426}"/>
              </c:ext>
            </c:extLst>
          </c:dPt>
          <c:dPt>
            <c:idx val="35"/>
            <c:invertIfNegative val="0"/>
            <c:bubble3D val="0"/>
            <c:spPr>
              <a:solidFill>
                <a:srgbClr val="7F7F7F">
                  <a:lumMod val="20000"/>
                  <a:lumOff val="80000"/>
                </a:srgbClr>
              </a:solidFill>
              <a:ln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7D1-4B3A-9F85-EF06351E1426}"/>
              </c:ext>
            </c:extLst>
          </c:dPt>
          <c:dLbls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D1-4B3A-9F85-EF06351E1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D1-4B3A-9F85-EF06351E14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Információk!$A$3:$B$38</c:f>
              <c:multiLvlStrCache>
                <c:ptCount val="36"/>
                <c:lvl>
                  <c:pt idx="0">
                    <c:v>január</c:v>
                  </c:pt>
                  <c:pt idx="1">
                    <c:v>február</c:v>
                  </c:pt>
                  <c:pt idx="2">
                    <c:v>március</c:v>
                  </c:pt>
                  <c:pt idx="3">
                    <c:v>április</c:v>
                  </c:pt>
                  <c:pt idx="4">
                    <c:v>május</c:v>
                  </c:pt>
                  <c:pt idx="5">
                    <c:v>június</c:v>
                  </c:pt>
                  <c:pt idx="6">
                    <c:v>július</c:v>
                  </c:pt>
                  <c:pt idx="7">
                    <c:v>augusztus</c:v>
                  </c:pt>
                  <c:pt idx="8">
                    <c:v>szeptember</c:v>
                  </c:pt>
                  <c:pt idx="9">
                    <c:v>október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január</c:v>
                  </c:pt>
                  <c:pt idx="13">
                    <c:v>február</c:v>
                  </c:pt>
                  <c:pt idx="14">
                    <c:v>március</c:v>
                  </c:pt>
                  <c:pt idx="15">
                    <c:v>április</c:v>
                  </c:pt>
                  <c:pt idx="16">
                    <c:v>május</c:v>
                  </c:pt>
                  <c:pt idx="17">
                    <c:v>június</c:v>
                  </c:pt>
                  <c:pt idx="18">
                    <c:v>július</c:v>
                  </c:pt>
                  <c:pt idx="19">
                    <c:v>augusztus</c:v>
                  </c:pt>
                  <c:pt idx="20">
                    <c:v>szeptember</c:v>
                  </c:pt>
                  <c:pt idx="21">
                    <c:v>október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január</c:v>
                  </c:pt>
                  <c:pt idx="25">
                    <c:v>február</c:v>
                  </c:pt>
                  <c:pt idx="26">
                    <c:v>március</c:v>
                  </c:pt>
                  <c:pt idx="27">
                    <c:v>április</c:v>
                  </c:pt>
                  <c:pt idx="28">
                    <c:v>május</c:v>
                  </c:pt>
                  <c:pt idx="29">
                    <c:v>június</c:v>
                  </c:pt>
                  <c:pt idx="30">
                    <c:v>július</c:v>
                  </c:pt>
                  <c:pt idx="31">
                    <c:v>augusztus</c:v>
                  </c:pt>
                  <c:pt idx="32">
                    <c:v>szeptember</c:v>
                  </c:pt>
                  <c:pt idx="33">
                    <c:v>október</c:v>
                  </c:pt>
                  <c:pt idx="34">
                    <c:v>november*</c:v>
                  </c:pt>
                  <c:pt idx="35">
                    <c:v>december*</c:v>
                  </c:pt>
                </c:lvl>
                <c:lvl>
                  <c:pt idx="0">
                    <c:v>2021.</c:v>
                  </c:pt>
                  <c:pt idx="12">
                    <c:v>2022.</c:v>
                  </c:pt>
                  <c:pt idx="24">
                    <c:v>2023.</c:v>
                  </c:pt>
                </c:lvl>
              </c:multiLvlStrCache>
            </c:multiLvlStrRef>
          </c:cat>
          <c:val>
            <c:numRef>
              <c:f>Információk!$C$3:$C$38</c:f>
              <c:numCache>
                <c:formatCode>0.0</c:formatCode>
                <c:ptCount val="36"/>
                <c:pt idx="0">
                  <c:v>2.7000000000000028</c:v>
                </c:pt>
                <c:pt idx="1">
                  <c:v>3.0999999999999943</c:v>
                </c:pt>
                <c:pt idx="2">
                  <c:v>3.7000000000000028</c:v>
                </c:pt>
                <c:pt idx="3">
                  <c:v>5.0999999999999943</c:v>
                </c:pt>
                <c:pt idx="4">
                  <c:v>5.0999999999999943</c:v>
                </c:pt>
                <c:pt idx="5">
                  <c:v>5.2999999999999972</c:v>
                </c:pt>
                <c:pt idx="6">
                  <c:v>4.5999999999999943</c:v>
                </c:pt>
                <c:pt idx="7">
                  <c:v>4.9000000000000057</c:v>
                </c:pt>
                <c:pt idx="8">
                  <c:v>5.5</c:v>
                </c:pt>
                <c:pt idx="9">
                  <c:v>6.5</c:v>
                </c:pt>
                <c:pt idx="10">
                  <c:v>7.4000000000000057</c:v>
                </c:pt>
                <c:pt idx="11">
                  <c:v>7.4000000000000057</c:v>
                </c:pt>
                <c:pt idx="12">
                  <c:v>7.9000000000000057</c:v>
                </c:pt>
                <c:pt idx="13">
                  <c:v>8.2999999999999972</c:v>
                </c:pt>
                <c:pt idx="14">
                  <c:v>8.5</c:v>
                </c:pt>
                <c:pt idx="15">
                  <c:v>9.5</c:v>
                </c:pt>
                <c:pt idx="16">
                  <c:v>10.700000000000003</c:v>
                </c:pt>
                <c:pt idx="17">
                  <c:v>11.700000000000003</c:v>
                </c:pt>
                <c:pt idx="18">
                  <c:v>13.700000000000003</c:v>
                </c:pt>
                <c:pt idx="19">
                  <c:v>15.599999999999994</c:v>
                </c:pt>
                <c:pt idx="20">
                  <c:v>20.099999999999994</c:v>
                </c:pt>
                <c:pt idx="21">
                  <c:v>21.099999999999994</c:v>
                </c:pt>
                <c:pt idx="22">
                  <c:v>22.5</c:v>
                </c:pt>
                <c:pt idx="23">
                  <c:v>24.5</c:v>
                </c:pt>
                <c:pt idx="24">
                  <c:v>25.700000000000003</c:v>
                </c:pt>
                <c:pt idx="25">
                  <c:v>25.400000000000006</c:v>
                </c:pt>
                <c:pt idx="26">
                  <c:v>25.200000000000003</c:v>
                </c:pt>
                <c:pt idx="27">
                  <c:v>24</c:v>
                </c:pt>
                <c:pt idx="28">
                  <c:v>21.5</c:v>
                </c:pt>
                <c:pt idx="29">
                  <c:v>20.099999999999994</c:v>
                </c:pt>
                <c:pt idx="30">
                  <c:v>17.599999999999994</c:v>
                </c:pt>
                <c:pt idx="31">
                  <c:v>16.400000000000006</c:v>
                </c:pt>
                <c:pt idx="32">
                  <c:v>12.200000000000003</c:v>
                </c:pt>
                <c:pt idx="33">
                  <c:v>9.9000000000000057</c:v>
                </c:pt>
                <c:pt idx="34" formatCode="General">
                  <c:v>8.6</c:v>
                </c:pt>
                <c:pt idx="35" formatCode="General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1-4B3A-9F85-EF06351E1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575608"/>
        <c:axId val="348574824"/>
      </c:barChart>
      <c:catAx>
        <c:axId val="34857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8574824"/>
        <c:crosses val="autoZero"/>
        <c:auto val="1"/>
        <c:lblAlgn val="ctr"/>
        <c:lblOffset val="100"/>
        <c:noMultiLvlLbl val="0"/>
      </c:catAx>
      <c:valAx>
        <c:axId val="348574824"/>
        <c:scaling>
          <c:orientation val="minMax"/>
          <c:max val="26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3485756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entury Gothic" panose="020B0502020202020204" pitchFamily="34" charset="0"/>
        </a:defRPr>
      </a:pPr>
      <a:endParaRPr lang="hu-H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332916823684192E-2"/>
          <c:y val="3.0843589377222893E-2"/>
          <c:w val="0.91589956167317876"/>
          <c:h val="0.6316872946055847"/>
        </c:manualLayout>
      </c:layout>
      <c:lineChart>
        <c:grouping val="standard"/>
        <c:varyColors val="0"/>
        <c:ser>
          <c:idx val="1"/>
          <c:order val="0"/>
          <c:tx>
            <c:strRef>
              <c:f>'10 éves hozamok'!$B$2</c:f>
              <c:strCache>
                <c:ptCount val="1"/>
                <c:pt idx="0">
                  <c:v>magyar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'10 éves hozamok'!$A$3378:$A$5168</c:f>
              <c:numCache>
                <c:formatCode>m/d/yyyy</c:formatCode>
                <c:ptCount val="1791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42758</c:v>
                </c:pt>
                <c:pt idx="15">
                  <c:v>42759</c:v>
                </c:pt>
                <c:pt idx="16">
                  <c:v>42760</c:v>
                </c:pt>
                <c:pt idx="17">
                  <c:v>42761</c:v>
                </c:pt>
                <c:pt idx="18">
                  <c:v>42762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42828</c:v>
                </c:pt>
                <c:pt idx="65">
                  <c:v>42829</c:v>
                </c:pt>
                <c:pt idx="66">
                  <c:v>42830</c:v>
                </c:pt>
                <c:pt idx="67">
                  <c:v>42831</c:v>
                </c:pt>
                <c:pt idx="68">
                  <c:v>42832</c:v>
                </c:pt>
                <c:pt idx="69">
                  <c:v>42835</c:v>
                </c:pt>
                <c:pt idx="70">
                  <c:v>42836</c:v>
                </c:pt>
                <c:pt idx="71">
                  <c:v>42837</c:v>
                </c:pt>
                <c:pt idx="72">
                  <c:v>42838</c:v>
                </c:pt>
                <c:pt idx="73">
                  <c:v>42839</c:v>
                </c:pt>
                <c:pt idx="74">
                  <c:v>42842</c:v>
                </c:pt>
                <c:pt idx="75">
                  <c:v>42843</c:v>
                </c:pt>
                <c:pt idx="76">
                  <c:v>42844</c:v>
                </c:pt>
                <c:pt idx="77">
                  <c:v>42845</c:v>
                </c:pt>
                <c:pt idx="78">
                  <c:v>42846</c:v>
                </c:pt>
                <c:pt idx="79">
                  <c:v>42849</c:v>
                </c:pt>
                <c:pt idx="80">
                  <c:v>42850</c:v>
                </c:pt>
                <c:pt idx="81">
                  <c:v>42851</c:v>
                </c:pt>
                <c:pt idx="82">
                  <c:v>42852</c:v>
                </c:pt>
                <c:pt idx="83">
                  <c:v>42853</c:v>
                </c:pt>
                <c:pt idx="84">
                  <c:v>42856</c:v>
                </c:pt>
                <c:pt idx="85">
                  <c:v>42857</c:v>
                </c:pt>
                <c:pt idx="86">
                  <c:v>42858</c:v>
                </c:pt>
                <c:pt idx="87">
                  <c:v>42859</c:v>
                </c:pt>
                <c:pt idx="88">
                  <c:v>42860</c:v>
                </c:pt>
                <c:pt idx="89">
                  <c:v>42863</c:v>
                </c:pt>
                <c:pt idx="90">
                  <c:v>42864</c:v>
                </c:pt>
                <c:pt idx="91">
                  <c:v>42865</c:v>
                </c:pt>
                <c:pt idx="92">
                  <c:v>42866</c:v>
                </c:pt>
                <c:pt idx="93">
                  <c:v>42867</c:v>
                </c:pt>
                <c:pt idx="94">
                  <c:v>42870</c:v>
                </c:pt>
                <c:pt idx="95">
                  <c:v>42871</c:v>
                </c:pt>
                <c:pt idx="96">
                  <c:v>42872</c:v>
                </c:pt>
                <c:pt idx="97">
                  <c:v>42873</c:v>
                </c:pt>
                <c:pt idx="98">
                  <c:v>42874</c:v>
                </c:pt>
                <c:pt idx="99">
                  <c:v>42877</c:v>
                </c:pt>
                <c:pt idx="100">
                  <c:v>42878</c:v>
                </c:pt>
                <c:pt idx="101">
                  <c:v>42879</c:v>
                </c:pt>
                <c:pt idx="102">
                  <c:v>42880</c:v>
                </c:pt>
                <c:pt idx="103">
                  <c:v>42881</c:v>
                </c:pt>
                <c:pt idx="104">
                  <c:v>42884</c:v>
                </c:pt>
                <c:pt idx="105">
                  <c:v>42885</c:v>
                </c:pt>
                <c:pt idx="106">
                  <c:v>42886</c:v>
                </c:pt>
                <c:pt idx="107">
                  <c:v>42887</c:v>
                </c:pt>
                <c:pt idx="108">
                  <c:v>42888</c:v>
                </c:pt>
                <c:pt idx="109">
                  <c:v>42891</c:v>
                </c:pt>
                <c:pt idx="110">
                  <c:v>42892</c:v>
                </c:pt>
                <c:pt idx="111">
                  <c:v>42893</c:v>
                </c:pt>
                <c:pt idx="112">
                  <c:v>42894</c:v>
                </c:pt>
                <c:pt idx="113">
                  <c:v>42895</c:v>
                </c:pt>
                <c:pt idx="114">
                  <c:v>42898</c:v>
                </c:pt>
                <c:pt idx="115">
                  <c:v>42899</c:v>
                </c:pt>
                <c:pt idx="116">
                  <c:v>42900</c:v>
                </c:pt>
                <c:pt idx="117">
                  <c:v>42901</c:v>
                </c:pt>
                <c:pt idx="118">
                  <c:v>42902</c:v>
                </c:pt>
                <c:pt idx="119">
                  <c:v>42905</c:v>
                </c:pt>
                <c:pt idx="120">
                  <c:v>42906</c:v>
                </c:pt>
                <c:pt idx="121">
                  <c:v>42907</c:v>
                </c:pt>
                <c:pt idx="122">
                  <c:v>42908</c:v>
                </c:pt>
                <c:pt idx="123">
                  <c:v>42909</c:v>
                </c:pt>
                <c:pt idx="124">
                  <c:v>42912</c:v>
                </c:pt>
                <c:pt idx="125">
                  <c:v>42913</c:v>
                </c:pt>
                <c:pt idx="126">
                  <c:v>42914</c:v>
                </c:pt>
                <c:pt idx="127">
                  <c:v>42915</c:v>
                </c:pt>
                <c:pt idx="128">
                  <c:v>42916</c:v>
                </c:pt>
                <c:pt idx="129">
                  <c:v>42919</c:v>
                </c:pt>
                <c:pt idx="130">
                  <c:v>42920</c:v>
                </c:pt>
                <c:pt idx="131">
                  <c:v>42921</c:v>
                </c:pt>
                <c:pt idx="132">
                  <c:v>42922</c:v>
                </c:pt>
                <c:pt idx="133">
                  <c:v>42923</c:v>
                </c:pt>
                <c:pt idx="134">
                  <c:v>42926</c:v>
                </c:pt>
                <c:pt idx="135">
                  <c:v>42927</c:v>
                </c:pt>
                <c:pt idx="136">
                  <c:v>42928</c:v>
                </c:pt>
                <c:pt idx="137">
                  <c:v>42929</c:v>
                </c:pt>
                <c:pt idx="138">
                  <c:v>42930</c:v>
                </c:pt>
                <c:pt idx="139">
                  <c:v>42933</c:v>
                </c:pt>
                <c:pt idx="140">
                  <c:v>42934</c:v>
                </c:pt>
                <c:pt idx="141">
                  <c:v>42935</c:v>
                </c:pt>
                <c:pt idx="142">
                  <c:v>42936</c:v>
                </c:pt>
                <c:pt idx="143">
                  <c:v>42937</c:v>
                </c:pt>
                <c:pt idx="144">
                  <c:v>42940</c:v>
                </c:pt>
                <c:pt idx="145">
                  <c:v>42941</c:v>
                </c:pt>
                <c:pt idx="146">
                  <c:v>42942</c:v>
                </c:pt>
                <c:pt idx="147">
                  <c:v>42943</c:v>
                </c:pt>
                <c:pt idx="148">
                  <c:v>42944</c:v>
                </c:pt>
                <c:pt idx="149">
                  <c:v>42947</c:v>
                </c:pt>
                <c:pt idx="150">
                  <c:v>42948</c:v>
                </c:pt>
                <c:pt idx="151">
                  <c:v>42949</c:v>
                </c:pt>
                <c:pt idx="152">
                  <c:v>42950</c:v>
                </c:pt>
                <c:pt idx="153">
                  <c:v>42951</c:v>
                </c:pt>
                <c:pt idx="154">
                  <c:v>42954</c:v>
                </c:pt>
                <c:pt idx="155">
                  <c:v>42955</c:v>
                </c:pt>
                <c:pt idx="156">
                  <c:v>42956</c:v>
                </c:pt>
                <c:pt idx="157">
                  <c:v>42957</c:v>
                </c:pt>
                <c:pt idx="158">
                  <c:v>42958</c:v>
                </c:pt>
                <c:pt idx="159">
                  <c:v>42961</c:v>
                </c:pt>
                <c:pt idx="160">
                  <c:v>42962</c:v>
                </c:pt>
                <c:pt idx="161">
                  <c:v>42963</c:v>
                </c:pt>
                <c:pt idx="162">
                  <c:v>42964</c:v>
                </c:pt>
                <c:pt idx="163">
                  <c:v>42965</c:v>
                </c:pt>
                <c:pt idx="164">
                  <c:v>42968</c:v>
                </c:pt>
                <c:pt idx="165">
                  <c:v>42969</c:v>
                </c:pt>
                <c:pt idx="166">
                  <c:v>42970</c:v>
                </c:pt>
                <c:pt idx="167">
                  <c:v>42971</c:v>
                </c:pt>
                <c:pt idx="168">
                  <c:v>42972</c:v>
                </c:pt>
                <c:pt idx="169">
                  <c:v>42975</c:v>
                </c:pt>
                <c:pt idx="170">
                  <c:v>42976</c:v>
                </c:pt>
                <c:pt idx="171">
                  <c:v>42977</c:v>
                </c:pt>
                <c:pt idx="172">
                  <c:v>42978</c:v>
                </c:pt>
                <c:pt idx="173">
                  <c:v>42979</c:v>
                </c:pt>
                <c:pt idx="174">
                  <c:v>42982</c:v>
                </c:pt>
                <c:pt idx="175">
                  <c:v>42983</c:v>
                </c:pt>
                <c:pt idx="176">
                  <c:v>42984</c:v>
                </c:pt>
                <c:pt idx="177">
                  <c:v>42985</c:v>
                </c:pt>
                <c:pt idx="178">
                  <c:v>42986</c:v>
                </c:pt>
                <c:pt idx="179">
                  <c:v>42989</c:v>
                </c:pt>
                <c:pt idx="180">
                  <c:v>42990</c:v>
                </c:pt>
                <c:pt idx="181">
                  <c:v>42991</c:v>
                </c:pt>
                <c:pt idx="182">
                  <c:v>42992</c:v>
                </c:pt>
                <c:pt idx="183">
                  <c:v>42993</c:v>
                </c:pt>
                <c:pt idx="184">
                  <c:v>42996</c:v>
                </c:pt>
                <c:pt idx="185">
                  <c:v>42997</c:v>
                </c:pt>
                <c:pt idx="186">
                  <c:v>42998</c:v>
                </c:pt>
                <c:pt idx="187">
                  <c:v>42999</c:v>
                </c:pt>
                <c:pt idx="188">
                  <c:v>43000</c:v>
                </c:pt>
                <c:pt idx="189">
                  <c:v>43003</c:v>
                </c:pt>
                <c:pt idx="190">
                  <c:v>43004</c:v>
                </c:pt>
                <c:pt idx="191">
                  <c:v>43005</c:v>
                </c:pt>
                <c:pt idx="192">
                  <c:v>43006</c:v>
                </c:pt>
                <c:pt idx="193">
                  <c:v>43007</c:v>
                </c:pt>
                <c:pt idx="194">
                  <c:v>43010</c:v>
                </c:pt>
                <c:pt idx="195">
                  <c:v>43011</c:v>
                </c:pt>
                <c:pt idx="196">
                  <c:v>43012</c:v>
                </c:pt>
                <c:pt idx="197">
                  <c:v>43013</c:v>
                </c:pt>
                <c:pt idx="198">
                  <c:v>43014</c:v>
                </c:pt>
                <c:pt idx="199">
                  <c:v>43017</c:v>
                </c:pt>
                <c:pt idx="200">
                  <c:v>43018</c:v>
                </c:pt>
                <c:pt idx="201">
                  <c:v>43019</c:v>
                </c:pt>
                <c:pt idx="202">
                  <c:v>43020</c:v>
                </c:pt>
                <c:pt idx="203">
                  <c:v>43021</c:v>
                </c:pt>
                <c:pt idx="204">
                  <c:v>43024</c:v>
                </c:pt>
                <c:pt idx="205">
                  <c:v>43025</c:v>
                </c:pt>
                <c:pt idx="206">
                  <c:v>43026</c:v>
                </c:pt>
                <c:pt idx="207">
                  <c:v>43027</c:v>
                </c:pt>
                <c:pt idx="208">
                  <c:v>43028</c:v>
                </c:pt>
                <c:pt idx="209">
                  <c:v>43031</c:v>
                </c:pt>
                <c:pt idx="210">
                  <c:v>43032</c:v>
                </c:pt>
                <c:pt idx="211">
                  <c:v>43033</c:v>
                </c:pt>
                <c:pt idx="212">
                  <c:v>43034</c:v>
                </c:pt>
                <c:pt idx="213">
                  <c:v>43035</c:v>
                </c:pt>
                <c:pt idx="214">
                  <c:v>43038</c:v>
                </c:pt>
                <c:pt idx="215">
                  <c:v>43039</c:v>
                </c:pt>
                <c:pt idx="216">
                  <c:v>43040</c:v>
                </c:pt>
                <c:pt idx="217">
                  <c:v>43041</c:v>
                </c:pt>
                <c:pt idx="218">
                  <c:v>43042</c:v>
                </c:pt>
                <c:pt idx="219">
                  <c:v>43045</c:v>
                </c:pt>
                <c:pt idx="220">
                  <c:v>43046</c:v>
                </c:pt>
                <c:pt idx="221">
                  <c:v>43047</c:v>
                </c:pt>
                <c:pt idx="222">
                  <c:v>43048</c:v>
                </c:pt>
                <c:pt idx="223">
                  <c:v>43049</c:v>
                </c:pt>
                <c:pt idx="224">
                  <c:v>43052</c:v>
                </c:pt>
                <c:pt idx="225">
                  <c:v>43053</c:v>
                </c:pt>
                <c:pt idx="226">
                  <c:v>43054</c:v>
                </c:pt>
                <c:pt idx="227">
                  <c:v>43055</c:v>
                </c:pt>
                <c:pt idx="228">
                  <c:v>43056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43066</c:v>
                </c:pt>
                <c:pt idx="235">
                  <c:v>43067</c:v>
                </c:pt>
                <c:pt idx="236">
                  <c:v>43068</c:v>
                </c:pt>
                <c:pt idx="237">
                  <c:v>43069</c:v>
                </c:pt>
                <c:pt idx="238">
                  <c:v>43070</c:v>
                </c:pt>
                <c:pt idx="239">
                  <c:v>43073</c:v>
                </c:pt>
                <c:pt idx="240">
                  <c:v>43074</c:v>
                </c:pt>
                <c:pt idx="241">
                  <c:v>43075</c:v>
                </c:pt>
                <c:pt idx="242">
                  <c:v>43076</c:v>
                </c:pt>
                <c:pt idx="243">
                  <c:v>43077</c:v>
                </c:pt>
                <c:pt idx="244">
                  <c:v>43080</c:v>
                </c:pt>
                <c:pt idx="245">
                  <c:v>43081</c:v>
                </c:pt>
                <c:pt idx="246">
                  <c:v>43082</c:v>
                </c:pt>
                <c:pt idx="247">
                  <c:v>43083</c:v>
                </c:pt>
                <c:pt idx="248">
                  <c:v>43084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43095</c:v>
                </c:pt>
                <c:pt idx="255">
                  <c:v>43096</c:v>
                </c:pt>
                <c:pt idx="256">
                  <c:v>43097</c:v>
                </c:pt>
                <c:pt idx="257">
                  <c:v>43098</c:v>
                </c:pt>
                <c:pt idx="258">
                  <c:v>43102</c:v>
                </c:pt>
                <c:pt idx="259">
                  <c:v>43103</c:v>
                </c:pt>
                <c:pt idx="260">
                  <c:v>43104</c:v>
                </c:pt>
                <c:pt idx="261">
                  <c:v>43105</c:v>
                </c:pt>
                <c:pt idx="262">
                  <c:v>43108</c:v>
                </c:pt>
                <c:pt idx="263">
                  <c:v>43109</c:v>
                </c:pt>
                <c:pt idx="264">
                  <c:v>43110</c:v>
                </c:pt>
                <c:pt idx="265">
                  <c:v>43111</c:v>
                </c:pt>
                <c:pt idx="266">
                  <c:v>43112</c:v>
                </c:pt>
                <c:pt idx="267">
                  <c:v>43115</c:v>
                </c:pt>
                <c:pt idx="268">
                  <c:v>43116</c:v>
                </c:pt>
                <c:pt idx="269">
                  <c:v>43117</c:v>
                </c:pt>
                <c:pt idx="270">
                  <c:v>43118</c:v>
                </c:pt>
                <c:pt idx="271">
                  <c:v>43119</c:v>
                </c:pt>
                <c:pt idx="272">
                  <c:v>43122</c:v>
                </c:pt>
                <c:pt idx="273">
                  <c:v>43123</c:v>
                </c:pt>
                <c:pt idx="274">
                  <c:v>43124</c:v>
                </c:pt>
                <c:pt idx="275">
                  <c:v>43125</c:v>
                </c:pt>
                <c:pt idx="276">
                  <c:v>43126</c:v>
                </c:pt>
                <c:pt idx="277">
                  <c:v>43129</c:v>
                </c:pt>
                <c:pt idx="278">
                  <c:v>43130</c:v>
                </c:pt>
                <c:pt idx="279">
                  <c:v>43131</c:v>
                </c:pt>
                <c:pt idx="280">
                  <c:v>43132</c:v>
                </c:pt>
                <c:pt idx="281">
                  <c:v>43133</c:v>
                </c:pt>
                <c:pt idx="282">
                  <c:v>43136</c:v>
                </c:pt>
                <c:pt idx="283">
                  <c:v>43137</c:v>
                </c:pt>
                <c:pt idx="284">
                  <c:v>43138</c:v>
                </c:pt>
                <c:pt idx="285">
                  <c:v>43139</c:v>
                </c:pt>
                <c:pt idx="286">
                  <c:v>43140</c:v>
                </c:pt>
                <c:pt idx="287">
                  <c:v>43143</c:v>
                </c:pt>
                <c:pt idx="288">
                  <c:v>43144</c:v>
                </c:pt>
                <c:pt idx="289">
                  <c:v>43145</c:v>
                </c:pt>
                <c:pt idx="290">
                  <c:v>43146</c:v>
                </c:pt>
                <c:pt idx="291">
                  <c:v>43147</c:v>
                </c:pt>
                <c:pt idx="292">
                  <c:v>43150</c:v>
                </c:pt>
                <c:pt idx="293">
                  <c:v>43151</c:v>
                </c:pt>
                <c:pt idx="294">
                  <c:v>43152</c:v>
                </c:pt>
                <c:pt idx="295">
                  <c:v>43153</c:v>
                </c:pt>
                <c:pt idx="296">
                  <c:v>43154</c:v>
                </c:pt>
                <c:pt idx="297">
                  <c:v>43157</c:v>
                </c:pt>
                <c:pt idx="298">
                  <c:v>43158</c:v>
                </c:pt>
                <c:pt idx="299">
                  <c:v>43159</c:v>
                </c:pt>
                <c:pt idx="300">
                  <c:v>43160</c:v>
                </c:pt>
                <c:pt idx="301">
                  <c:v>43161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43188</c:v>
                </c:pt>
                <c:pt idx="321">
                  <c:v>43189</c:v>
                </c:pt>
                <c:pt idx="322">
                  <c:v>43192</c:v>
                </c:pt>
                <c:pt idx="323">
                  <c:v>43193</c:v>
                </c:pt>
                <c:pt idx="324">
                  <c:v>43194</c:v>
                </c:pt>
                <c:pt idx="325">
                  <c:v>43195</c:v>
                </c:pt>
                <c:pt idx="326">
                  <c:v>43196</c:v>
                </c:pt>
                <c:pt idx="327">
                  <c:v>43199</c:v>
                </c:pt>
                <c:pt idx="328">
                  <c:v>43200</c:v>
                </c:pt>
                <c:pt idx="329">
                  <c:v>43201</c:v>
                </c:pt>
                <c:pt idx="330">
                  <c:v>43202</c:v>
                </c:pt>
                <c:pt idx="331">
                  <c:v>43203</c:v>
                </c:pt>
                <c:pt idx="332">
                  <c:v>43206</c:v>
                </c:pt>
                <c:pt idx="333">
                  <c:v>43207</c:v>
                </c:pt>
                <c:pt idx="334">
                  <c:v>43208</c:v>
                </c:pt>
                <c:pt idx="335">
                  <c:v>43209</c:v>
                </c:pt>
                <c:pt idx="336">
                  <c:v>43210</c:v>
                </c:pt>
                <c:pt idx="337">
                  <c:v>43213</c:v>
                </c:pt>
                <c:pt idx="338">
                  <c:v>43214</c:v>
                </c:pt>
                <c:pt idx="339">
                  <c:v>43215</c:v>
                </c:pt>
                <c:pt idx="340">
                  <c:v>43216</c:v>
                </c:pt>
                <c:pt idx="341">
                  <c:v>43217</c:v>
                </c:pt>
                <c:pt idx="342">
                  <c:v>43220</c:v>
                </c:pt>
                <c:pt idx="343">
                  <c:v>43221</c:v>
                </c:pt>
                <c:pt idx="344">
                  <c:v>43222</c:v>
                </c:pt>
                <c:pt idx="345">
                  <c:v>43223</c:v>
                </c:pt>
                <c:pt idx="346">
                  <c:v>43224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43234</c:v>
                </c:pt>
                <c:pt idx="353">
                  <c:v>43235</c:v>
                </c:pt>
                <c:pt idx="354">
                  <c:v>43236</c:v>
                </c:pt>
                <c:pt idx="355">
                  <c:v>43237</c:v>
                </c:pt>
                <c:pt idx="356">
                  <c:v>43238</c:v>
                </c:pt>
                <c:pt idx="357">
                  <c:v>43241</c:v>
                </c:pt>
                <c:pt idx="358">
                  <c:v>43242</c:v>
                </c:pt>
                <c:pt idx="359">
                  <c:v>43243</c:v>
                </c:pt>
                <c:pt idx="360">
                  <c:v>43244</c:v>
                </c:pt>
                <c:pt idx="361">
                  <c:v>43245</c:v>
                </c:pt>
                <c:pt idx="362">
                  <c:v>43248</c:v>
                </c:pt>
                <c:pt idx="363">
                  <c:v>43249</c:v>
                </c:pt>
                <c:pt idx="364">
                  <c:v>43250</c:v>
                </c:pt>
                <c:pt idx="365">
                  <c:v>43251</c:v>
                </c:pt>
                <c:pt idx="366">
                  <c:v>43252</c:v>
                </c:pt>
                <c:pt idx="367">
                  <c:v>43255</c:v>
                </c:pt>
                <c:pt idx="368">
                  <c:v>43256</c:v>
                </c:pt>
                <c:pt idx="369">
                  <c:v>43257</c:v>
                </c:pt>
                <c:pt idx="370">
                  <c:v>43258</c:v>
                </c:pt>
                <c:pt idx="371">
                  <c:v>43259</c:v>
                </c:pt>
                <c:pt idx="372">
                  <c:v>43262</c:v>
                </c:pt>
                <c:pt idx="373">
                  <c:v>43263</c:v>
                </c:pt>
                <c:pt idx="374">
                  <c:v>43264</c:v>
                </c:pt>
                <c:pt idx="375">
                  <c:v>43265</c:v>
                </c:pt>
                <c:pt idx="376">
                  <c:v>43266</c:v>
                </c:pt>
                <c:pt idx="377">
                  <c:v>43269</c:v>
                </c:pt>
                <c:pt idx="378">
                  <c:v>43270</c:v>
                </c:pt>
                <c:pt idx="379">
                  <c:v>43271</c:v>
                </c:pt>
                <c:pt idx="380">
                  <c:v>43272</c:v>
                </c:pt>
                <c:pt idx="381">
                  <c:v>43273</c:v>
                </c:pt>
                <c:pt idx="382">
                  <c:v>43276</c:v>
                </c:pt>
                <c:pt idx="383">
                  <c:v>43277</c:v>
                </c:pt>
                <c:pt idx="384">
                  <c:v>43278</c:v>
                </c:pt>
                <c:pt idx="385">
                  <c:v>43279</c:v>
                </c:pt>
                <c:pt idx="386">
                  <c:v>43280</c:v>
                </c:pt>
                <c:pt idx="387">
                  <c:v>43283</c:v>
                </c:pt>
                <c:pt idx="388">
                  <c:v>43284</c:v>
                </c:pt>
                <c:pt idx="389">
                  <c:v>43285</c:v>
                </c:pt>
                <c:pt idx="390">
                  <c:v>43286</c:v>
                </c:pt>
                <c:pt idx="391">
                  <c:v>43287</c:v>
                </c:pt>
                <c:pt idx="392">
                  <c:v>43290</c:v>
                </c:pt>
                <c:pt idx="393">
                  <c:v>43291</c:v>
                </c:pt>
                <c:pt idx="394">
                  <c:v>43292</c:v>
                </c:pt>
                <c:pt idx="395">
                  <c:v>43293</c:v>
                </c:pt>
                <c:pt idx="396">
                  <c:v>43294</c:v>
                </c:pt>
                <c:pt idx="397">
                  <c:v>43297</c:v>
                </c:pt>
                <c:pt idx="398">
                  <c:v>43298</c:v>
                </c:pt>
                <c:pt idx="399">
                  <c:v>43299</c:v>
                </c:pt>
                <c:pt idx="400">
                  <c:v>43300</c:v>
                </c:pt>
                <c:pt idx="401">
                  <c:v>43301</c:v>
                </c:pt>
                <c:pt idx="402">
                  <c:v>43304</c:v>
                </c:pt>
                <c:pt idx="403">
                  <c:v>43305</c:v>
                </c:pt>
                <c:pt idx="404">
                  <c:v>43306</c:v>
                </c:pt>
                <c:pt idx="405">
                  <c:v>43307</c:v>
                </c:pt>
                <c:pt idx="406">
                  <c:v>43308</c:v>
                </c:pt>
                <c:pt idx="407">
                  <c:v>43311</c:v>
                </c:pt>
                <c:pt idx="408">
                  <c:v>43312</c:v>
                </c:pt>
                <c:pt idx="409">
                  <c:v>43313</c:v>
                </c:pt>
                <c:pt idx="410">
                  <c:v>43314</c:v>
                </c:pt>
                <c:pt idx="411">
                  <c:v>43315</c:v>
                </c:pt>
                <c:pt idx="412">
                  <c:v>43318</c:v>
                </c:pt>
                <c:pt idx="413">
                  <c:v>43319</c:v>
                </c:pt>
                <c:pt idx="414">
                  <c:v>43320</c:v>
                </c:pt>
                <c:pt idx="415">
                  <c:v>43321</c:v>
                </c:pt>
                <c:pt idx="416">
                  <c:v>43322</c:v>
                </c:pt>
                <c:pt idx="417">
                  <c:v>43325</c:v>
                </c:pt>
                <c:pt idx="418">
                  <c:v>43326</c:v>
                </c:pt>
                <c:pt idx="419">
                  <c:v>43327</c:v>
                </c:pt>
                <c:pt idx="420">
                  <c:v>43328</c:v>
                </c:pt>
                <c:pt idx="421">
                  <c:v>43329</c:v>
                </c:pt>
                <c:pt idx="422">
                  <c:v>43332</c:v>
                </c:pt>
                <c:pt idx="423">
                  <c:v>43333</c:v>
                </c:pt>
                <c:pt idx="424">
                  <c:v>43334</c:v>
                </c:pt>
                <c:pt idx="425">
                  <c:v>43335</c:v>
                </c:pt>
                <c:pt idx="426">
                  <c:v>43336</c:v>
                </c:pt>
                <c:pt idx="427">
                  <c:v>43339</c:v>
                </c:pt>
                <c:pt idx="428">
                  <c:v>43340</c:v>
                </c:pt>
                <c:pt idx="429">
                  <c:v>43341</c:v>
                </c:pt>
                <c:pt idx="430">
                  <c:v>43342</c:v>
                </c:pt>
                <c:pt idx="431">
                  <c:v>43343</c:v>
                </c:pt>
                <c:pt idx="432">
                  <c:v>43346</c:v>
                </c:pt>
                <c:pt idx="433">
                  <c:v>43347</c:v>
                </c:pt>
                <c:pt idx="434">
                  <c:v>43348</c:v>
                </c:pt>
                <c:pt idx="435">
                  <c:v>43349</c:v>
                </c:pt>
                <c:pt idx="436">
                  <c:v>43350</c:v>
                </c:pt>
                <c:pt idx="437">
                  <c:v>43353</c:v>
                </c:pt>
                <c:pt idx="438">
                  <c:v>43354</c:v>
                </c:pt>
                <c:pt idx="439">
                  <c:v>43355</c:v>
                </c:pt>
                <c:pt idx="440">
                  <c:v>43356</c:v>
                </c:pt>
                <c:pt idx="441">
                  <c:v>43357</c:v>
                </c:pt>
                <c:pt idx="442">
                  <c:v>43360</c:v>
                </c:pt>
                <c:pt idx="443">
                  <c:v>43361</c:v>
                </c:pt>
                <c:pt idx="444">
                  <c:v>43362</c:v>
                </c:pt>
                <c:pt idx="445">
                  <c:v>43363</c:v>
                </c:pt>
                <c:pt idx="446">
                  <c:v>43364</c:v>
                </c:pt>
                <c:pt idx="447">
                  <c:v>43367</c:v>
                </c:pt>
                <c:pt idx="448">
                  <c:v>43368</c:v>
                </c:pt>
                <c:pt idx="449">
                  <c:v>43369</c:v>
                </c:pt>
                <c:pt idx="450">
                  <c:v>43370</c:v>
                </c:pt>
                <c:pt idx="451">
                  <c:v>43371</c:v>
                </c:pt>
                <c:pt idx="452">
                  <c:v>43374</c:v>
                </c:pt>
                <c:pt idx="453">
                  <c:v>43375</c:v>
                </c:pt>
                <c:pt idx="454">
                  <c:v>43376</c:v>
                </c:pt>
                <c:pt idx="455">
                  <c:v>43377</c:v>
                </c:pt>
                <c:pt idx="456">
                  <c:v>43378</c:v>
                </c:pt>
                <c:pt idx="457">
                  <c:v>43381</c:v>
                </c:pt>
                <c:pt idx="458">
                  <c:v>43382</c:v>
                </c:pt>
                <c:pt idx="459">
                  <c:v>43383</c:v>
                </c:pt>
                <c:pt idx="460">
                  <c:v>43384</c:v>
                </c:pt>
                <c:pt idx="461">
                  <c:v>43385</c:v>
                </c:pt>
                <c:pt idx="462">
                  <c:v>43388</c:v>
                </c:pt>
                <c:pt idx="463">
                  <c:v>43389</c:v>
                </c:pt>
                <c:pt idx="464">
                  <c:v>43390</c:v>
                </c:pt>
                <c:pt idx="465">
                  <c:v>43391</c:v>
                </c:pt>
                <c:pt idx="466">
                  <c:v>43392</c:v>
                </c:pt>
                <c:pt idx="467">
                  <c:v>43395</c:v>
                </c:pt>
                <c:pt idx="468">
                  <c:v>43396</c:v>
                </c:pt>
                <c:pt idx="469">
                  <c:v>43397</c:v>
                </c:pt>
                <c:pt idx="470">
                  <c:v>43398</c:v>
                </c:pt>
                <c:pt idx="471">
                  <c:v>43399</c:v>
                </c:pt>
                <c:pt idx="472">
                  <c:v>43402</c:v>
                </c:pt>
                <c:pt idx="473">
                  <c:v>43403</c:v>
                </c:pt>
                <c:pt idx="474">
                  <c:v>43404</c:v>
                </c:pt>
                <c:pt idx="475">
                  <c:v>43405</c:v>
                </c:pt>
                <c:pt idx="476">
                  <c:v>43406</c:v>
                </c:pt>
                <c:pt idx="477">
                  <c:v>43409</c:v>
                </c:pt>
                <c:pt idx="478">
                  <c:v>43410</c:v>
                </c:pt>
                <c:pt idx="479">
                  <c:v>43411</c:v>
                </c:pt>
                <c:pt idx="480">
                  <c:v>43412</c:v>
                </c:pt>
                <c:pt idx="481">
                  <c:v>43413</c:v>
                </c:pt>
                <c:pt idx="482">
                  <c:v>43416</c:v>
                </c:pt>
                <c:pt idx="483">
                  <c:v>43417</c:v>
                </c:pt>
                <c:pt idx="484">
                  <c:v>43418</c:v>
                </c:pt>
                <c:pt idx="485">
                  <c:v>43419</c:v>
                </c:pt>
                <c:pt idx="486">
                  <c:v>43420</c:v>
                </c:pt>
                <c:pt idx="487">
                  <c:v>43423</c:v>
                </c:pt>
                <c:pt idx="488">
                  <c:v>43424</c:v>
                </c:pt>
                <c:pt idx="489">
                  <c:v>43425</c:v>
                </c:pt>
                <c:pt idx="490">
                  <c:v>43426</c:v>
                </c:pt>
                <c:pt idx="491">
                  <c:v>43427</c:v>
                </c:pt>
                <c:pt idx="492">
                  <c:v>43430</c:v>
                </c:pt>
                <c:pt idx="493">
                  <c:v>43431</c:v>
                </c:pt>
                <c:pt idx="494">
                  <c:v>43432</c:v>
                </c:pt>
                <c:pt idx="495">
                  <c:v>43433</c:v>
                </c:pt>
                <c:pt idx="496">
                  <c:v>43434</c:v>
                </c:pt>
                <c:pt idx="497">
                  <c:v>43437</c:v>
                </c:pt>
                <c:pt idx="498">
                  <c:v>43438</c:v>
                </c:pt>
                <c:pt idx="499">
                  <c:v>43439</c:v>
                </c:pt>
                <c:pt idx="500">
                  <c:v>43440</c:v>
                </c:pt>
                <c:pt idx="501">
                  <c:v>43441</c:v>
                </c:pt>
                <c:pt idx="502">
                  <c:v>43444</c:v>
                </c:pt>
                <c:pt idx="503">
                  <c:v>43445</c:v>
                </c:pt>
                <c:pt idx="504">
                  <c:v>43446</c:v>
                </c:pt>
                <c:pt idx="505">
                  <c:v>43447</c:v>
                </c:pt>
                <c:pt idx="506">
                  <c:v>43448</c:v>
                </c:pt>
                <c:pt idx="507">
                  <c:v>43451</c:v>
                </c:pt>
                <c:pt idx="508">
                  <c:v>43452</c:v>
                </c:pt>
                <c:pt idx="509">
                  <c:v>43453</c:v>
                </c:pt>
                <c:pt idx="510">
                  <c:v>43454</c:v>
                </c:pt>
                <c:pt idx="511">
                  <c:v>43455</c:v>
                </c:pt>
                <c:pt idx="512">
                  <c:v>43458</c:v>
                </c:pt>
                <c:pt idx="513">
                  <c:v>43460</c:v>
                </c:pt>
                <c:pt idx="514">
                  <c:v>43461</c:v>
                </c:pt>
                <c:pt idx="515">
                  <c:v>43462</c:v>
                </c:pt>
                <c:pt idx="516">
                  <c:v>43465</c:v>
                </c:pt>
                <c:pt idx="517">
                  <c:v>43467</c:v>
                </c:pt>
                <c:pt idx="518">
                  <c:v>43468</c:v>
                </c:pt>
                <c:pt idx="519">
                  <c:v>43469</c:v>
                </c:pt>
                <c:pt idx="520">
                  <c:v>43472</c:v>
                </c:pt>
                <c:pt idx="521">
                  <c:v>43473</c:v>
                </c:pt>
                <c:pt idx="522">
                  <c:v>43474</c:v>
                </c:pt>
                <c:pt idx="523">
                  <c:v>43475</c:v>
                </c:pt>
                <c:pt idx="524">
                  <c:v>43476</c:v>
                </c:pt>
                <c:pt idx="525">
                  <c:v>43479</c:v>
                </c:pt>
                <c:pt idx="526">
                  <c:v>43480</c:v>
                </c:pt>
                <c:pt idx="527">
                  <c:v>43481</c:v>
                </c:pt>
                <c:pt idx="528">
                  <c:v>43482</c:v>
                </c:pt>
                <c:pt idx="529">
                  <c:v>43483</c:v>
                </c:pt>
                <c:pt idx="530">
                  <c:v>43486</c:v>
                </c:pt>
                <c:pt idx="531">
                  <c:v>43487</c:v>
                </c:pt>
                <c:pt idx="532">
                  <c:v>43488</c:v>
                </c:pt>
                <c:pt idx="533">
                  <c:v>43489</c:v>
                </c:pt>
                <c:pt idx="534">
                  <c:v>43490</c:v>
                </c:pt>
                <c:pt idx="535">
                  <c:v>43493</c:v>
                </c:pt>
                <c:pt idx="536">
                  <c:v>43494</c:v>
                </c:pt>
                <c:pt idx="537">
                  <c:v>43495</c:v>
                </c:pt>
                <c:pt idx="538">
                  <c:v>43496</c:v>
                </c:pt>
                <c:pt idx="539">
                  <c:v>43497</c:v>
                </c:pt>
                <c:pt idx="540">
                  <c:v>43500</c:v>
                </c:pt>
                <c:pt idx="541">
                  <c:v>43501</c:v>
                </c:pt>
                <c:pt idx="542">
                  <c:v>43502</c:v>
                </c:pt>
                <c:pt idx="543">
                  <c:v>43503</c:v>
                </c:pt>
                <c:pt idx="544">
                  <c:v>43504</c:v>
                </c:pt>
                <c:pt idx="545">
                  <c:v>43507</c:v>
                </c:pt>
                <c:pt idx="546">
                  <c:v>43508</c:v>
                </c:pt>
                <c:pt idx="547">
                  <c:v>43509</c:v>
                </c:pt>
                <c:pt idx="548">
                  <c:v>43510</c:v>
                </c:pt>
                <c:pt idx="549">
                  <c:v>43511</c:v>
                </c:pt>
                <c:pt idx="550">
                  <c:v>43514</c:v>
                </c:pt>
                <c:pt idx="551">
                  <c:v>43515</c:v>
                </c:pt>
                <c:pt idx="552">
                  <c:v>43516</c:v>
                </c:pt>
                <c:pt idx="553">
                  <c:v>43517</c:v>
                </c:pt>
                <c:pt idx="554">
                  <c:v>43518</c:v>
                </c:pt>
                <c:pt idx="555">
                  <c:v>43521</c:v>
                </c:pt>
                <c:pt idx="556">
                  <c:v>43522</c:v>
                </c:pt>
                <c:pt idx="557">
                  <c:v>43523</c:v>
                </c:pt>
                <c:pt idx="558">
                  <c:v>43524</c:v>
                </c:pt>
                <c:pt idx="559">
                  <c:v>43525</c:v>
                </c:pt>
                <c:pt idx="560">
                  <c:v>43528</c:v>
                </c:pt>
                <c:pt idx="561">
                  <c:v>43529</c:v>
                </c:pt>
                <c:pt idx="562">
                  <c:v>43530</c:v>
                </c:pt>
                <c:pt idx="563">
                  <c:v>43531</c:v>
                </c:pt>
                <c:pt idx="564">
                  <c:v>43532</c:v>
                </c:pt>
                <c:pt idx="565">
                  <c:v>43535</c:v>
                </c:pt>
                <c:pt idx="566">
                  <c:v>43536</c:v>
                </c:pt>
                <c:pt idx="567">
                  <c:v>43537</c:v>
                </c:pt>
                <c:pt idx="568">
                  <c:v>43538</c:v>
                </c:pt>
                <c:pt idx="569">
                  <c:v>43539</c:v>
                </c:pt>
                <c:pt idx="570">
                  <c:v>43542</c:v>
                </c:pt>
                <c:pt idx="571">
                  <c:v>43543</c:v>
                </c:pt>
                <c:pt idx="572">
                  <c:v>43544</c:v>
                </c:pt>
                <c:pt idx="573">
                  <c:v>43545</c:v>
                </c:pt>
                <c:pt idx="574">
                  <c:v>43546</c:v>
                </c:pt>
                <c:pt idx="575">
                  <c:v>43549</c:v>
                </c:pt>
                <c:pt idx="576">
                  <c:v>43550</c:v>
                </c:pt>
                <c:pt idx="577">
                  <c:v>43551</c:v>
                </c:pt>
                <c:pt idx="578">
                  <c:v>43552</c:v>
                </c:pt>
                <c:pt idx="579">
                  <c:v>43553</c:v>
                </c:pt>
                <c:pt idx="580">
                  <c:v>43556</c:v>
                </c:pt>
                <c:pt idx="581">
                  <c:v>43557</c:v>
                </c:pt>
                <c:pt idx="582">
                  <c:v>43558</c:v>
                </c:pt>
                <c:pt idx="583">
                  <c:v>43559</c:v>
                </c:pt>
                <c:pt idx="584">
                  <c:v>43560</c:v>
                </c:pt>
                <c:pt idx="585">
                  <c:v>43563</c:v>
                </c:pt>
                <c:pt idx="586">
                  <c:v>43564</c:v>
                </c:pt>
                <c:pt idx="587">
                  <c:v>43565</c:v>
                </c:pt>
                <c:pt idx="588">
                  <c:v>43566</c:v>
                </c:pt>
                <c:pt idx="589">
                  <c:v>43567</c:v>
                </c:pt>
                <c:pt idx="590">
                  <c:v>43570</c:v>
                </c:pt>
                <c:pt idx="591">
                  <c:v>43571</c:v>
                </c:pt>
                <c:pt idx="592">
                  <c:v>43572</c:v>
                </c:pt>
                <c:pt idx="593">
                  <c:v>43573</c:v>
                </c:pt>
                <c:pt idx="594">
                  <c:v>43577</c:v>
                </c:pt>
                <c:pt idx="595">
                  <c:v>43578</c:v>
                </c:pt>
                <c:pt idx="596">
                  <c:v>43579</c:v>
                </c:pt>
                <c:pt idx="597">
                  <c:v>43580</c:v>
                </c:pt>
                <c:pt idx="598">
                  <c:v>43581</c:v>
                </c:pt>
                <c:pt idx="599">
                  <c:v>43584</c:v>
                </c:pt>
                <c:pt idx="600">
                  <c:v>43585</c:v>
                </c:pt>
                <c:pt idx="601">
                  <c:v>43586</c:v>
                </c:pt>
                <c:pt idx="602">
                  <c:v>43587</c:v>
                </c:pt>
                <c:pt idx="603">
                  <c:v>43588</c:v>
                </c:pt>
                <c:pt idx="604">
                  <c:v>43591</c:v>
                </c:pt>
                <c:pt idx="605">
                  <c:v>43592</c:v>
                </c:pt>
                <c:pt idx="606">
                  <c:v>43593</c:v>
                </c:pt>
                <c:pt idx="607">
                  <c:v>43594</c:v>
                </c:pt>
                <c:pt idx="608">
                  <c:v>43595</c:v>
                </c:pt>
                <c:pt idx="609">
                  <c:v>43598</c:v>
                </c:pt>
                <c:pt idx="610">
                  <c:v>43599</c:v>
                </c:pt>
                <c:pt idx="611">
                  <c:v>43600</c:v>
                </c:pt>
                <c:pt idx="612">
                  <c:v>43601</c:v>
                </c:pt>
                <c:pt idx="613">
                  <c:v>43602</c:v>
                </c:pt>
                <c:pt idx="614">
                  <c:v>43605</c:v>
                </c:pt>
                <c:pt idx="615">
                  <c:v>43606</c:v>
                </c:pt>
                <c:pt idx="616">
                  <c:v>43607</c:v>
                </c:pt>
                <c:pt idx="617">
                  <c:v>43608</c:v>
                </c:pt>
                <c:pt idx="618">
                  <c:v>43609</c:v>
                </c:pt>
                <c:pt idx="619">
                  <c:v>43612</c:v>
                </c:pt>
                <c:pt idx="620">
                  <c:v>43613</c:v>
                </c:pt>
                <c:pt idx="621">
                  <c:v>43614</c:v>
                </c:pt>
                <c:pt idx="622">
                  <c:v>43615</c:v>
                </c:pt>
                <c:pt idx="623">
                  <c:v>43616</c:v>
                </c:pt>
                <c:pt idx="624">
                  <c:v>43619</c:v>
                </c:pt>
                <c:pt idx="625">
                  <c:v>43620</c:v>
                </c:pt>
                <c:pt idx="626">
                  <c:v>43621</c:v>
                </c:pt>
                <c:pt idx="627">
                  <c:v>43622</c:v>
                </c:pt>
                <c:pt idx="628">
                  <c:v>43623</c:v>
                </c:pt>
                <c:pt idx="629">
                  <c:v>43626</c:v>
                </c:pt>
                <c:pt idx="630">
                  <c:v>43627</c:v>
                </c:pt>
                <c:pt idx="631">
                  <c:v>43628</c:v>
                </c:pt>
                <c:pt idx="632">
                  <c:v>43629</c:v>
                </c:pt>
                <c:pt idx="633">
                  <c:v>43630</c:v>
                </c:pt>
                <c:pt idx="634">
                  <c:v>43633</c:v>
                </c:pt>
                <c:pt idx="635">
                  <c:v>43634</c:v>
                </c:pt>
                <c:pt idx="636">
                  <c:v>43635</c:v>
                </c:pt>
                <c:pt idx="637">
                  <c:v>43636</c:v>
                </c:pt>
                <c:pt idx="638">
                  <c:v>43637</c:v>
                </c:pt>
                <c:pt idx="639">
                  <c:v>43640</c:v>
                </c:pt>
                <c:pt idx="640">
                  <c:v>43641</c:v>
                </c:pt>
                <c:pt idx="641">
                  <c:v>43642</c:v>
                </c:pt>
                <c:pt idx="642">
                  <c:v>43643</c:v>
                </c:pt>
                <c:pt idx="643">
                  <c:v>43644</c:v>
                </c:pt>
                <c:pt idx="644">
                  <c:v>43647</c:v>
                </c:pt>
                <c:pt idx="645">
                  <c:v>43648</c:v>
                </c:pt>
                <c:pt idx="646">
                  <c:v>43649</c:v>
                </c:pt>
                <c:pt idx="647">
                  <c:v>43650</c:v>
                </c:pt>
                <c:pt idx="648">
                  <c:v>43651</c:v>
                </c:pt>
                <c:pt idx="649">
                  <c:v>43654</c:v>
                </c:pt>
                <c:pt idx="650">
                  <c:v>43655</c:v>
                </c:pt>
                <c:pt idx="651">
                  <c:v>43656</c:v>
                </c:pt>
                <c:pt idx="652">
                  <c:v>43657</c:v>
                </c:pt>
                <c:pt idx="653">
                  <c:v>43658</c:v>
                </c:pt>
                <c:pt idx="654">
                  <c:v>43661</c:v>
                </c:pt>
                <c:pt idx="655">
                  <c:v>43662</c:v>
                </c:pt>
                <c:pt idx="656">
                  <c:v>43663</c:v>
                </c:pt>
                <c:pt idx="657">
                  <c:v>43664</c:v>
                </c:pt>
                <c:pt idx="658">
                  <c:v>43665</c:v>
                </c:pt>
                <c:pt idx="659">
                  <c:v>43668</c:v>
                </c:pt>
                <c:pt idx="660">
                  <c:v>43669</c:v>
                </c:pt>
                <c:pt idx="661">
                  <c:v>43670</c:v>
                </c:pt>
                <c:pt idx="662">
                  <c:v>43671</c:v>
                </c:pt>
                <c:pt idx="663">
                  <c:v>43672</c:v>
                </c:pt>
                <c:pt idx="664">
                  <c:v>43675</c:v>
                </c:pt>
                <c:pt idx="665">
                  <c:v>43676</c:v>
                </c:pt>
                <c:pt idx="666">
                  <c:v>43677</c:v>
                </c:pt>
                <c:pt idx="667">
                  <c:v>43678</c:v>
                </c:pt>
                <c:pt idx="668">
                  <c:v>43679</c:v>
                </c:pt>
                <c:pt idx="669">
                  <c:v>43682</c:v>
                </c:pt>
                <c:pt idx="670">
                  <c:v>43683</c:v>
                </c:pt>
                <c:pt idx="671">
                  <c:v>43684</c:v>
                </c:pt>
                <c:pt idx="672">
                  <c:v>43685</c:v>
                </c:pt>
                <c:pt idx="673">
                  <c:v>43686</c:v>
                </c:pt>
                <c:pt idx="674">
                  <c:v>43689</c:v>
                </c:pt>
                <c:pt idx="675">
                  <c:v>43690</c:v>
                </c:pt>
                <c:pt idx="676">
                  <c:v>43691</c:v>
                </c:pt>
                <c:pt idx="677">
                  <c:v>43692</c:v>
                </c:pt>
                <c:pt idx="678">
                  <c:v>43693</c:v>
                </c:pt>
                <c:pt idx="679">
                  <c:v>43696</c:v>
                </c:pt>
                <c:pt idx="680">
                  <c:v>43697</c:v>
                </c:pt>
                <c:pt idx="681">
                  <c:v>43698</c:v>
                </c:pt>
                <c:pt idx="682">
                  <c:v>43699</c:v>
                </c:pt>
                <c:pt idx="683">
                  <c:v>43700</c:v>
                </c:pt>
                <c:pt idx="684">
                  <c:v>43703</c:v>
                </c:pt>
                <c:pt idx="685">
                  <c:v>43704</c:v>
                </c:pt>
                <c:pt idx="686">
                  <c:v>43705</c:v>
                </c:pt>
                <c:pt idx="687">
                  <c:v>43706</c:v>
                </c:pt>
                <c:pt idx="688">
                  <c:v>43707</c:v>
                </c:pt>
                <c:pt idx="689">
                  <c:v>43710</c:v>
                </c:pt>
                <c:pt idx="690">
                  <c:v>43711</c:v>
                </c:pt>
                <c:pt idx="691">
                  <c:v>43712</c:v>
                </c:pt>
                <c:pt idx="692">
                  <c:v>43713</c:v>
                </c:pt>
                <c:pt idx="693">
                  <c:v>43714</c:v>
                </c:pt>
                <c:pt idx="694">
                  <c:v>43717</c:v>
                </c:pt>
                <c:pt idx="695">
                  <c:v>43718</c:v>
                </c:pt>
                <c:pt idx="696">
                  <c:v>43719</c:v>
                </c:pt>
                <c:pt idx="697">
                  <c:v>43720</c:v>
                </c:pt>
                <c:pt idx="698">
                  <c:v>43721</c:v>
                </c:pt>
                <c:pt idx="699">
                  <c:v>43724</c:v>
                </c:pt>
                <c:pt idx="700">
                  <c:v>43725</c:v>
                </c:pt>
                <c:pt idx="701">
                  <c:v>43726</c:v>
                </c:pt>
                <c:pt idx="702">
                  <c:v>43727</c:v>
                </c:pt>
                <c:pt idx="703">
                  <c:v>43728</c:v>
                </c:pt>
                <c:pt idx="704">
                  <c:v>43731</c:v>
                </c:pt>
                <c:pt idx="705">
                  <c:v>43732</c:v>
                </c:pt>
                <c:pt idx="706">
                  <c:v>43733</c:v>
                </c:pt>
                <c:pt idx="707">
                  <c:v>43734</c:v>
                </c:pt>
                <c:pt idx="708">
                  <c:v>43735</c:v>
                </c:pt>
                <c:pt idx="709">
                  <c:v>43738</c:v>
                </c:pt>
                <c:pt idx="710">
                  <c:v>43739</c:v>
                </c:pt>
                <c:pt idx="711">
                  <c:v>43740</c:v>
                </c:pt>
                <c:pt idx="712">
                  <c:v>43741</c:v>
                </c:pt>
                <c:pt idx="713">
                  <c:v>43742</c:v>
                </c:pt>
                <c:pt idx="714">
                  <c:v>43745</c:v>
                </c:pt>
                <c:pt idx="715">
                  <c:v>43746</c:v>
                </c:pt>
                <c:pt idx="716">
                  <c:v>43747</c:v>
                </c:pt>
                <c:pt idx="717">
                  <c:v>43748</c:v>
                </c:pt>
                <c:pt idx="718">
                  <c:v>43749</c:v>
                </c:pt>
                <c:pt idx="719">
                  <c:v>43752</c:v>
                </c:pt>
                <c:pt idx="720">
                  <c:v>43753</c:v>
                </c:pt>
                <c:pt idx="721">
                  <c:v>43754</c:v>
                </c:pt>
                <c:pt idx="722">
                  <c:v>43755</c:v>
                </c:pt>
                <c:pt idx="723">
                  <c:v>43756</c:v>
                </c:pt>
                <c:pt idx="724">
                  <c:v>43759</c:v>
                </c:pt>
                <c:pt idx="725">
                  <c:v>43760</c:v>
                </c:pt>
                <c:pt idx="726">
                  <c:v>43761</c:v>
                </c:pt>
                <c:pt idx="727">
                  <c:v>43762</c:v>
                </c:pt>
                <c:pt idx="728">
                  <c:v>43763</c:v>
                </c:pt>
                <c:pt idx="729">
                  <c:v>43766</c:v>
                </c:pt>
                <c:pt idx="730">
                  <c:v>43767</c:v>
                </c:pt>
                <c:pt idx="731">
                  <c:v>43768</c:v>
                </c:pt>
                <c:pt idx="732">
                  <c:v>43769</c:v>
                </c:pt>
                <c:pt idx="733">
                  <c:v>43770</c:v>
                </c:pt>
                <c:pt idx="734">
                  <c:v>43773</c:v>
                </c:pt>
                <c:pt idx="735">
                  <c:v>43774</c:v>
                </c:pt>
                <c:pt idx="736">
                  <c:v>43775</c:v>
                </c:pt>
                <c:pt idx="737">
                  <c:v>43776</c:v>
                </c:pt>
                <c:pt idx="738">
                  <c:v>43777</c:v>
                </c:pt>
                <c:pt idx="739">
                  <c:v>43780</c:v>
                </c:pt>
                <c:pt idx="740">
                  <c:v>43781</c:v>
                </c:pt>
                <c:pt idx="741">
                  <c:v>43782</c:v>
                </c:pt>
                <c:pt idx="742">
                  <c:v>43783</c:v>
                </c:pt>
                <c:pt idx="743">
                  <c:v>43784</c:v>
                </c:pt>
                <c:pt idx="744">
                  <c:v>43787</c:v>
                </c:pt>
                <c:pt idx="745">
                  <c:v>43788</c:v>
                </c:pt>
                <c:pt idx="746">
                  <c:v>43789</c:v>
                </c:pt>
                <c:pt idx="747">
                  <c:v>43790</c:v>
                </c:pt>
                <c:pt idx="748">
                  <c:v>43791</c:v>
                </c:pt>
                <c:pt idx="749">
                  <c:v>43794</c:v>
                </c:pt>
                <c:pt idx="750">
                  <c:v>43795</c:v>
                </c:pt>
                <c:pt idx="751">
                  <c:v>43796</c:v>
                </c:pt>
                <c:pt idx="752">
                  <c:v>43797</c:v>
                </c:pt>
                <c:pt idx="753">
                  <c:v>43798</c:v>
                </c:pt>
                <c:pt idx="754">
                  <c:v>43801</c:v>
                </c:pt>
                <c:pt idx="755">
                  <c:v>43802</c:v>
                </c:pt>
                <c:pt idx="756">
                  <c:v>43803</c:v>
                </c:pt>
                <c:pt idx="757">
                  <c:v>43804</c:v>
                </c:pt>
                <c:pt idx="758">
                  <c:v>43805</c:v>
                </c:pt>
                <c:pt idx="759">
                  <c:v>43808</c:v>
                </c:pt>
                <c:pt idx="760">
                  <c:v>43809</c:v>
                </c:pt>
                <c:pt idx="761">
                  <c:v>43810</c:v>
                </c:pt>
                <c:pt idx="762">
                  <c:v>43811</c:v>
                </c:pt>
                <c:pt idx="763">
                  <c:v>43812</c:v>
                </c:pt>
                <c:pt idx="764">
                  <c:v>43815</c:v>
                </c:pt>
                <c:pt idx="765">
                  <c:v>43816</c:v>
                </c:pt>
                <c:pt idx="766">
                  <c:v>43817</c:v>
                </c:pt>
                <c:pt idx="767">
                  <c:v>43818</c:v>
                </c:pt>
                <c:pt idx="768">
                  <c:v>43819</c:v>
                </c:pt>
                <c:pt idx="769">
                  <c:v>43822</c:v>
                </c:pt>
                <c:pt idx="770">
                  <c:v>43823</c:v>
                </c:pt>
                <c:pt idx="771">
                  <c:v>43825</c:v>
                </c:pt>
                <c:pt idx="772">
                  <c:v>43826</c:v>
                </c:pt>
                <c:pt idx="773">
                  <c:v>43829</c:v>
                </c:pt>
                <c:pt idx="774">
                  <c:v>43830</c:v>
                </c:pt>
                <c:pt idx="775">
                  <c:v>43832</c:v>
                </c:pt>
                <c:pt idx="776">
                  <c:v>43833</c:v>
                </c:pt>
                <c:pt idx="777">
                  <c:v>43836</c:v>
                </c:pt>
                <c:pt idx="778">
                  <c:v>43837</c:v>
                </c:pt>
                <c:pt idx="779">
                  <c:v>43838</c:v>
                </c:pt>
                <c:pt idx="780">
                  <c:v>43839</c:v>
                </c:pt>
                <c:pt idx="781">
                  <c:v>43840</c:v>
                </c:pt>
                <c:pt idx="782">
                  <c:v>43843</c:v>
                </c:pt>
                <c:pt idx="783">
                  <c:v>43844</c:v>
                </c:pt>
                <c:pt idx="784">
                  <c:v>43845</c:v>
                </c:pt>
                <c:pt idx="785">
                  <c:v>43846</c:v>
                </c:pt>
                <c:pt idx="786">
                  <c:v>43847</c:v>
                </c:pt>
                <c:pt idx="787">
                  <c:v>43850</c:v>
                </c:pt>
                <c:pt idx="788">
                  <c:v>43851</c:v>
                </c:pt>
                <c:pt idx="789">
                  <c:v>43852</c:v>
                </c:pt>
                <c:pt idx="790">
                  <c:v>43853</c:v>
                </c:pt>
                <c:pt idx="791">
                  <c:v>43854</c:v>
                </c:pt>
                <c:pt idx="792">
                  <c:v>43857</c:v>
                </c:pt>
                <c:pt idx="793">
                  <c:v>43858</c:v>
                </c:pt>
                <c:pt idx="794">
                  <c:v>43859</c:v>
                </c:pt>
                <c:pt idx="795">
                  <c:v>43860</c:v>
                </c:pt>
                <c:pt idx="796">
                  <c:v>43861</c:v>
                </c:pt>
                <c:pt idx="797">
                  <c:v>43864</c:v>
                </c:pt>
                <c:pt idx="798">
                  <c:v>43865</c:v>
                </c:pt>
                <c:pt idx="799">
                  <c:v>43866</c:v>
                </c:pt>
                <c:pt idx="800">
                  <c:v>43867</c:v>
                </c:pt>
                <c:pt idx="801">
                  <c:v>43868</c:v>
                </c:pt>
                <c:pt idx="802">
                  <c:v>43871</c:v>
                </c:pt>
                <c:pt idx="803">
                  <c:v>43872</c:v>
                </c:pt>
                <c:pt idx="804">
                  <c:v>43873</c:v>
                </c:pt>
                <c:pt idx="805">
                  <c:v>43874</c:v>
                </c:pt>
                <c:pt idx="806">
                  <c:v>43875</c:v>
                </c:pt>
                <c:pt idx="807">
                  <c:v>43878</c:v>
                </c:pt>
                <c:pt idx="808">
                  <c:v>43879</c:v>
                </c:pt>
                <c:pt idx="809">
                  <c:v>43880</c:v>
                </c:pt>
                <c:pt idx="810">
                  <c:v>43881</c:v>
                </c:pt>
                <c:pt idx="811">
                  <c:v>43882</c:v>
                </c:pt>
                <c:pt idx="812">
                  <c:v>43885</c:v>
                </c:pt>
                <c:pt idx="813">
                  <c:v>43886</c:v>
                </c:pt>
                <c:pt idx="814">
                  <c:v>43887</c:v>
                </c:pt>
                <c:pt idx="815">
                  <c:v>43888</c:v>
                </c:pt>
                <c:pt idx="816">
                  <c:v>43889</c:v>
                </c:pt>
                <c:pt idx="817">
                  <c:v>43892</c:v>
                </c:pt>
                <c:pt idx="818">
                  <c:v>43893</c:v>
                </c:pt>
                <c:pt idx="819">
                  <c:v>43894</c:v>
                </c:pt>
                <c:pt idx="820">
                  <c:v>43895</c:v>
                </c:pt>
                <c:pt idx="821">
                  <c:v>43896</c:v>
                </c:pt>
                <c:pt idx="822">
                  <c:v>43899</c:v>
                </c:pt>
                <c:pt idx="823">
                  <c:v>43900</c:v>
                </c:pt>
                <c:pt idx="824">
                  <c:v>43901</c:v>
                </c:pt>
                <c:pt idx="825">
                  <c:v>43902</c:v>
                </c:pt>
                <c:pt idx="826">
                  <c:v>43903</c:v>
                </c:pt>
                <c:pt idx="827">
                  <c:v>43906</c:v>
                </c:pt>
                <c:pt idx="828">
                  <c:v>43907</c:v>
                </c:pt>
                <c:pt idx="829">
                  <c:v>43908</c:v>
                </c:pt>
                <c:pt idx="830">
                  <c:v>43909</c:v>
                </c:pt>
                <c:pt idx="831">
                  <c:v>43910</c:v>
                </c:pt>
                <c:pt idx="832">
                  <c:v>43913</c:v>
                </c:pt>
                <c:pt idx="833">
                  <c:v>43914</c:v>
                </c:pt>
                <c:pt idx="834">
                  <c:v>43915</c:v>
                </c:pt>
                <c:pt idx="835">
                  <c:v>43916</c:v>
                </c:pt>
                <c:pt idx="836">
                  <c:v>43917</c:v>
                </c:pt>
                <c:pt idx="837">
                  <c:v>43920</c:v>
                </c:pt>
                <c:pt idx="838">
                  <c:v>43921</c:v>
                </c:pt>
                <c:pt idx="839">
                  <c:v>43922</c:v>
                </c:pt>
                <c:pt idx="840">
                  <c:v>43923</c:v>
                </c:pt>
                <c:pt idx="841">
                  <c:v>43924</c:v>
                </c:pt>
                <c:pt idx="842">
                  <c:v>43927</c:v>
                </c:pt>
                <c:pt idx="843">
                  <c:v>43928</c:v>
                </c:pt>
                <c:pt idx="844">
                  <c:v>43929</c:v>
                </c:pt>
                <c:pt idx="845">
                  <c:v>43930</c:v>
                </c:pt>
                <c:pt idx="846">
                  <c:v>43934</c:v>
                </c:pt>
                <c:pt idx="847">
                  <c:v>43935</c:v>
                </c:pt>
                <c:pt idx="848">
                  <c:v>43936</c:v>
                </c:pt>
                <c:pt idx="849">
                  <c:v>43937</c:v>
                </c:pt>
                <c:pt idx="850">
                  <c:v>43938</c:v>
                </c:pt>
                <c:pt idx="851">
                  <c:v>43941</c:v>
                </c:pt>
                <c:pt idx="852">
                  <c:v>43942</c:v>
                </c:pt>
                <c:pt idx="853">
                  <c:v>43943</c:v>
                </c:pt>
                <c:pt idx="854">
                  <c:v>43944</c:v>
                </c:pt>
                <c:pt idx="855">
                  <c:v>43945</c:v>
                </c:pt>
                <c:pt idx="856">
                  <c:v>43948</c:v>
                </c:pt>
                <c:pt idx="857">
                  <c:v>43949</c:v>
                </c:pt>
                <c:pt idx="858">
                  <c:v>43950</c:v>
                </c:pt>
                <c:pt idx="859">
                  <c:v>43951</c:v>
                </c:pt>
                <c:pt idx="860">
                  <c:v>43952</c:v>
                </c:pt>
                <c:pt idx="861">
                  <c:v>43955</c:v>
                </c:pt>
                <c:pt idx="862">
                  <c:v>43956</c:v>
                </c:pt>
                <c:pt idx="863">
                  <c:v>43957</c:v>
                </c:pt>
                <c:pt idx="864">
                  <c:v>43958</c:v>
                </c:pt>
                <c:pt idx="865">
                  <c:v>43959</c:v>
                </c:pt>
                <c:pt idx="866">
                  <c:v>43962</c:v>
                </c:pt>
                <c:pt idx="867">
                  <c:v>43963</c:v>
                </c:pt>
                <c:pt idx="868">
                  <c:v>43964</c:v>
                </c:pt>
                <c:pt idx="869">
                  <c:v>43965</c:v>
                </c:pt>
                <c:pt idx="870">
                  <c:v>43966</c:v>
                </c:pt>
                <c:pt idx="871">
                  <c:v>43969</c:v>
                </c:pt>
                <c:pt idx="872">
                  <c:v>43970</c:v>
                </c:pt>
                <c:pt idx="873">
                  <c:v>43971</c:v>
                </c:pt>
                <c:pt idx="874">
                  <c:v>43972</c:v>
                </c:pt>
                <c:pt idx="875">
                  <c:v>43973</c:v>
                </c:pt>
                <c:pt idx="876">
                  <c:v>43976</c:v>
                </c:pt>
                <c:pt idx="877">
                  <c:v>43977</c:v>
                </c:pt>
                <c:pt idx="878">
                  <c:v>43978</c:v>
                </c:pt>
                <c:pt idx="879">
                  <c:v>43979</c:v>
                </c:pt>
                <c:pt idx="880">
                  <c:v>43980</c:v>
                </c:pt>
                <c:pt idx="881">
                  <c:v>43983</c:v>
                </c:pt>
                <c:pt idx="882">
                  <c:v>43984</c:v>
                </c:pt>
                <c:pt idx="883">
                  <c:v>43985</c:v>
                </c:pt>
                <c:pt idx="884">
                  <c:v>43986</c:v>
                </c:pt>
                <c:pt idx="885">
                  <c:v>43987</c:v>
                </c:pt>
                <c:pt idx="886">
                  <c:v>43990</c:v>
                </c:pt>
                <c:pt idx="887">
                  <c:v>43991</c:v>
                </c:pt>
                <c:pt idx="888">
                  <c:v>43992</c:v>
                </c:pt>
                <c:pt idx="889">
                  <c:v>43993</c:v>
                </c:pt>
                <c:pt idx="890">
                  <c:v>43994</c:v>
                </c:pt>
                <c:pt idx="891">
                  <c:v>43997</c:v>
                </c:pt>
                <c:pt idx="892">
                  <c:v>43998</c:v>
                </c:pt>
                <c:pt idx="893">
                  <c:v>43999</c:v>
                </c:pt>
                <c:pt idx="894">
                  <c:v>44000</c:v>
                </c:pt>
                <c:pt idx="895">
                  <c:v>44001</c:v>
                </c:pt>
                <c:pt idx="896">
                  <c:v>44004</c:v>
                </c:pt>
                <c:pt idx="897">
                  <c:v>44005</c:v>
                </c:pt>
                <c:pt idx="898">
                  <c:v>44006</c:v>
                </c:pt>
                <c:pt idx="899">
                  <c:v>44007</c:v>
                </c:pt>
                <c:pt idx="900">
                  <c:v>44008</c:v>
                </c:pt>
                <c:pt idx="901">
                  <c:v>44011</c:v>
                </c:pt>
                <c:pt idx="902">
                  <c:v>44012</c:v>
                </c:pt>
                <c:pt idx="903">
                  <c:v>44013</c:v>
                </c:pt>
                <c:pt idx="904">
                  <c:v>44014</c:v>
                </c:pt>
                <c:pt idx="905">
                  <c:v>44015</c:v>
                </c:pt>
                <c:pt idx="906">
                  <c:v>44018</c:v>
                </c:pt>
                <c:pt idx="907">
                  <c:v>44019</c:v>
                </c:pt>
                <c:pt idx="908">
                  <c:v>44020</c:v>
                </c:pt>
                <c:pt idx="909">
                  <c:v>44021</c:v>
                </c:pt>
                <c:pt idx="910">
                  <c:v>44022</c:v>
                </c:pt>
                <c:pt idx="911">
                  <c:v>44025</c:v>
                </c:pt>
                <c:pt idx="912">
                  <c:v>44026</c:v>
                </c:pt>
                <c:pt idx="913">
                  <c:v>44027</c:v>
                </c:pt>
                <c:pt idx="914">
                  <c:v>44028</c:v>
                </c:pt>
                <c:pt idx="915">
                  <c:v>44029</c:v>
                </c:pt>
                <c:pt idx="916">
                  <c:v>44032</c:v>
                </c:pt>
                <c:pt idx="917">
                  <c:v>44033</c:v>
                </c:pt>
                <c:pt idx="918">
                  <c:v>44034</c:v>
                </c:pt>
                <c:pt idx="919">
                  <c:v>44035</c:v>
                </c:pt>
                <c:pt idx="920">
                  <c:v>44036</c:v>
                </c:pt>
                <c:pt idx="921">
                  <c:v>44039</c:v>
                </c:pt>
                <c:pt idx="922">
                  <c:v>44040</c:v>
                </c:pt>
                <c:pt idx="923">
                  <c:v>44041</c:v>
                </c:pt>
                <c:pt idx="924">
                  <c:v>44042</c:v>
                </c:pt>
                <c:pt idx="925">
                  <c:v>44043</c:v>
                </c:pt>
                <c:pt idx="926">
                  <c:v>44046</c:v>
                </c:pt>
                <c:pt idx="927">
                  <c:v>44047</c:v>
                </c:pt>
                <c:pt idx="928">
                  <c:v>44048</c:v>
                </c:pt>
                <c:pt idx="929">
                  <c:v>44049</c:v>
                </c:pt>
                <c:pt idx="930">
                  <c:v>44050</c:v>
                </c:pt>
                <c:pt idx="931">
                  <c:v>44053</c:v>
                </c:pt>
                <c:pt idx="932">
                  <c:v>44054</c:v>
                </c:pt>
                <c:pt idx="933">
                  <c:v>44055</c:v>
                </c:pt>
                <c:pt idx="934">
                  <c:v>44056</c:v>
                </c:pt>
                <c:pt idx="935">
                  <c:v>44057</c:v>
                </c:pt>
                <c:pt idx="936">
                  <c:v>44060</c:v>
                </c:pt>
                <c:pt idx="937">
                  <c:v>44061</c:v>
                </c:pt>
                <c:pt idx="938">
                  <c:v>44062</c:v>
                </c:pt>
                <c:pt idx="939">
                  <c:v>44063</c:v>
                </c:pt>
                <c:pt idx="940">
                  <c:v>44064</c:v>
                </c:pt>
                <c:pt idx="941">
                  <c:v>44067</c:v>
                </c:pt>
                <c:pt idx="942">
                  <c:v>44068</c:v>
                </c:pt>
                <c:pt idx="943">
                  <c:v>44069</c:v>
                </c:pt>
                <c:pt idx="944">
                  <c:v>44070</c:v>
                </c:pt>
                <c:pt idx="945">
                  <c:v>44071</c:v>
                </c:pt>
                <c:pt idx="946">
                  <c:v>44074</c:v>
                </c:pt>
                <c:pt idx="947">
                  <c:v>44075</c:v>
                </c:pt>
                <c:pt idx="948">
                  <c:v>44076</c:v>
                </c:pt>
                <c:pt idx="949">
                  <c:v>44077</c:v>
                </c:pt>
                <c:pt idx="950">
                  <c:v>44078</c:v>
                </c:pt>
                <c:pt idx="951">
                  <c:v>44081</c:v>
                </c:pt>
                <c:pt idx="952">
                  <c:v>44082</c:v>
                </c:pt>
                <c:pt idx="953">
                  <c:v>44083</c:v>
                </c:pt>
                <c:pt idx="954">
                  <c:v>44084</c:v>
                </c:pt>
                <c:pt idx="955">
                  <c:v>44085</c:v>
                </c:pt>
                <c:pt idx="956">
                  <c:v>44088</c:v>
                </c:pt>
                <c:pt idx="957">
                  <c:v>44089</c:v>
                </c:pt>
                <c:pt idx="958">
                  <c:v>44090</c:v>
                </c:pt>
                <c:pt idx="959">
                  <c:v>44091</c:v>
                </c:pt>
                <c:pt idx="960">
                  <c:v>44092</c:v>
                </c:pt>
                <c:pt idx="961">
                  <c:v>44095</c:v>
                </c:pt>
                <c:pt idx="962">
                  <c:v>44096</c:v>
                </c:pt>
                <c:pt idx="963">
                  <c:v>44097</c:v>
                </c:pt>
                <c:pt idx="964">
                  <c:v>44098</c:v>
                </c:pt>
                <c:pt idx="965">
                  <c:v>44099</c:v>
                </c:pt>
                <c:pt idx="966">
                  <c:v>44102</c:v>
                </c:pt>
                <c:pt idx="967">
                  <c:v>44103</c:v>
                </c:pt>
                <c:pt idx="968">
                  <c:v>44104</c:v>
                </c:pt>
                <c:pt idx="969">
                  <c:v>44105</c:v>
                </c:pt>
                <c:pt idx="970">
                  <c:v>44106</c:v>
                </c:pt>
                <c:pt idx="971">
                  <c:v>44109</c:v>
                </c:pt>
                <c:pt idx="972">
                  <c:v>44110</c:v>
                </c:pt>
                <c:pt idx="973">
                  <c:v>44111</c:v>
                </c:pt>
                <c:pt idx="974">
                  <c:v>44112</c:v>
                </c:pt>
                <c:pt idx="975">
                  <c:v>44113</c:v>
                </c:pt>
                <c:pt idx="976">
                  <c:v>44116</c:v>
                </c:pt>
                <c:pt idx="977">
                  <c:v>44117</c:v>
                </c:pt>
                <c:pt idx="978">
                  <c:v>44118</c:v>
                </c:pt>
                <c:pt idx="979">
                  <c:v>44119</c:v>
                </c:pt>
                <c:pt idx="980">
                  <c:v>44120</c:v>
                </c:pt>
                <c:pt idx="981">
                  <c:v>44123</c:v>
                </c:pt>
                <c:pt idx="982">
                  <c:v>44124</c:v>
                </c:pt>
                <c:pt idx="983">
                  <c:v>44125</c:v>
                </c:pt>
                <c:pt idx="984">
                  <c:v>44126</c:v>
                </c:pt>
                <c:pt idx="985">
                  <c:v>44127</c:v>
                </c:pt>
                <c:pt idx="986">
                  <c:v>44130</c:v>
                </c:pt>
                <c:pt idx="987">
                  <c:v>44131</c:v>
                </c:pt>
                <c:pt idx="988">
                  <c:v>44132</c:v>
                </c:pt>
                <c:pt idx="989">
                  <c:v>44133</c:v>
                </c:pt>
                <c:pt idx="990">
                  <c:v>44134</c:v>
                </c:pt>
                <c:pt idx="991">
                  <c:v>44137</c:v>
                </c:pt>
                <c:pt idx="992">
                  <c:v>44138</c:v>
                </c:pt>
                <c:pt idx="993">
                  <c:v>44139</c:v>
                </c:pt>
                <c:pt idx="994">
                  <c:v>44140</c:v>
                </c:pt>
                <c:pt idx="995">
                  <c:v>44141</c:v>
                </c:pt>
                <c:pt idx="996">
                  <c:v>44144</c:v>
                </c:pt>
                <c:pt idx="997">
                  <c:v>44145</c:v>
                </c:pt>
                <c:pt idx="998">
                  <c:v>44146</c:v>
                </c:pt>
                <c:pt idx="999">
                  <c:v>44147</c:v>
                </c:pt>
                <c:pt idx="1000">
                  <c:v>44148</c:v>
                </c:pt>
                <c:pt idx="1001">
                  <c:v>44151</c:v>
                </c:pt>
                <c:pt idx="1002">
                  <c:v>44152</c:v>
                </c:pt>
                <c:pt idx="1003">
                  <c:v>44153</c:v>
                </c:pt>
                <c:pt idx="1004">
                  <c:v>44154</c:v>
                </c:pt>
                <c:pt idx="1005">
                  <c:v>44155</c:v>
                </c:pt>
                <c:pt idx="1006">
                  <c:v>44158</c:v>
                </c:pt>
                <c:pt idx="1007">
                  <c:v>44159</c:v>
                </c:pt>
                <c:pt idx="1008">
                  <c:v>44160</c:v>
                </c:pt>
                <c:pt idx="1009">
                  <c:v>44161</c:v>
                </c:pt>
                <c:pt idx="1010">
                  <c:v>44162</c:v>
                </c:pt>
                <c:pt idx="1011">
                  <c:v>44165</c:v>
                </c:pt>
                <c:pt idx="1012">
                  <c:v>44166</c:v>
                </c:pt>
                <c:pt idx="1013">
                  <c:v>44167</c:v>
                </c:pt>
                <c:pt idx="1014">
                  <c:v>44168</c:v>
                </c:pt>
                <c:pt idx="1015">
                  <c:v>44169</c:v>
                </c:pt>
                <c:pt idx="1016">
                  <c:v>44172</c:v>
                </c:pt>
                <c:pt idx="1017">
                  <c:v>44173</c:v>
                </c:pt>
                <c:pt idx="1018">
                  <c:v>44174</c:v>
                </c:pt>
                <c:pt idx="1019">
                  <c:v>44175</c:v>
                </c:pt>
                <c:pt idx="1020">
                  <c:v>44176</c:v>
                </c:pt>
                <c:pt idx="1021">
                  <c:v>44179</c:v>
                </c:pt>
                <c:pt idx="1022">
                  <c:v>44180</c:v>
                </c:pt>
                <c:pt idx="1023">
                  <c:v>44181</c:v>
                </c:pt>
                <c:pt idx="1024">
                  <c:v>44182</c:v>
                </c:pt>
                <c:pt idx="1025">
                  <c:v>44183</c:v>
                </c:pt>
                <c:pt idx="1026">
                  <c:v>44186</c:v>
                </c:pt>
                <c:pt idx="1027">
                  <c:v>44187</c:v>
                </c:pt>
                <c:pt idx="1028">
                  <c:v>44188</c:v>
                </c:pt>
                <c:pt idx="1029">
                  <c:v>44189</c:v>
                </c:pt>
                <c:pt idx="1030">
                  <c:v>44193</c:v>
                </c:pt>
                <c:pt idx="1031">
                  <c:v>44194</c:v>
                </c:pt>
                <c:pt idx="1032">
                  <c:v>44195</c:v>
                </c:pt>
                <c:pt idx="1033">
                  <c:v>44196</c:v>
                </c:pt>
                <c:pt idx="1034">
                  <c:v>44200</c:v>
                </c:pt>
                <c:pt idx="1035">
                  <c:v>44201</c:v>
                </c:pt>
                <c:pt idx="1036">
                  <c:v>44202</c:v>
                </c:pt>
                <c:pt idx="1037">
                  <c:v>44203</c:v>
                </c:pt>
                <c:pt idx="1038">
                  <c:v>44204</c:v>
                </c:pt>
                <c:pt idx="1039">
                  <c:v>44207</c:v>
                </c:pt>
                <c:pt idx="1040">
                  <c:v>44208</c:v>
                </c:pt>
                <c:pt idx="1041">
                  <c:v>44209</c:v>
                </c:pt>
                <c:pt idx="1042">
                  <c:v>44210</c:v>
                </c:pt>
                <c:pt idx="1043">
                  <c:v>44211</c:v>
                </c:pt>
                <c:pt idx="1044">
                  <c:v>44214</c:v>
                </c:pt>
                <c:pt idx="1045">
                  <c:v>44215</c:v>
                </c:pt>
                <c:pt idx="1046">
                  <c:v>44216</c:v>
                </c:pt>
                <c:pt idx="1047">
                  <c:v>44217</c:v>
                </c:pt>
                <c:pt idx="1048">
                  <c:v>44218</c:v>
                </c:pt>
                <c:pt idx="1049">
                  <c:v>44221</c:v>
                </c:pt>
                <c:pt idx="1050">
                  <c:v>44222</c:v>
                </c:pt>
                <c:pt idx="1051">
                  <c:v>44223</c:v>
                </c:pt>
                <c:pt idx="1052">
                  <c:v>44224</c:v>
                </c:pt>
                <c:pt idx="1053">
                  <c:v>44225</c:v>
                </c:pt>
                <c:pt idx="1054">
                  <c:v>44228</c:v>
                </c:pt>
                <c:pt idx="1055">
                  <c:v>44229</c:v>
                </c:pt>
                <c:pt idx="1056">
                  <c:v>44230</c:v>
                </c:pt>
                <c:pt idx="1057">
                  <c:v>44231</c:v>
                </c:pt>
                <c:pt idx="1058">
                  <c:v>44232</c:v>
                </c:pt>
                <c:pt idx="1059">
                  <c:v>44235</c:v>
                </c:pt>
                <c:pt idx="1060">
                  <c:v>44236</c:v>
                </c:pt>
                <c:pt idx="1061">
                  <c:v>44237</c:v>
                </c:pt>
                <c:pt idx="1062">
                  <c:v>44238</c:v>
                </c:pt>
                <c:pt idx="1063">
                  <c:v>44239</c:v>
                </c:pt>
                <c:pt idx="1064">
                  <c:v>44242</c:v>
                </c:pt>
                <c:pt idx="1065">
                  <c:v>44243</c:v>
                </c:pt>
                <c:pt idx="1066">
                  <c:v>44244</c:v>
                </c:pt>
                <c:pt idx="1067">
                  <c:v>44245</c:v>
                </c:pt>
                <c:pt idx="1068">
                  <c:v>44246</c:v>
                </c:pt>
                <c:pt idx="1069">
                  <c:v>44249</c:v>
                </c:pt>
                <c:pt idx="1070">
                  <c:v>44250</c:v>
                </c:pt>
                <c:pt idx="1071">
                  <c:v>44251</c:v>
                </c:pt>
                <c:pt idx="1072">
                  <c:v>44252</c:v>
                </c:pt>
                <c:pt idx="1073">
                  <c:v>44253</c:v>
                </c:pt>
                <c:pt idx="1074">
                  <c:v>44256</c:v>
                </c:pt>
                <c:pt idx="1075">
                  <c:v>44257</c:v>
                </c:pt>
                <c:pt idx="1076">
                  <c:v>44258</c:v>
                </c:pt>
                <c:pt idx="1077">
                  <c:v>44259</c:v>
                </c:pt>
                <c:pt idx="1078">
                  <c:v>44260</c:v>
                </c:pt>
                <c:pt idx="1079">
                  <c:v>44263</c:v>
                </c:pt>
                <c:pt idx="1080">
                  <c:v>44264</c:v>
                </c:pt>
                <c:pt idx="1081">
                  <c:v>44265</c:v>
                </c:pt>
                <c:pt idx="1082">
                  <c:v>44266</c:v>
                </c:pt>
                <c:pt idx="1083">
                  <c:v>44267</c:v>
                </c:pt>
                <c:pt idx="1084">
                  <c:v>44270</c:v>
                </c:pt>
                <c:pt idx="1085">
                  <c:v>44271</c:v>
                </c:pt>
                <c:pt idx="1086">
                  <c:v>44272</c:v>
                </c:pt>
                <c:pt idx="1087">
                  <c:v>44273</c:v>
                </c:pt>
                <c:pt idx="1088">
                  <c:v>44274</c:v>
                </c:pt>
                <c:pt idx="1089">
                  <c:v>44277</c:v>
                </c:pt>
                <c:pt idx="1090">
                  <c:v>44278</c:v>
                </c:pt>
                <c:pt idx="1091">
                  <c:v>44279</c:v>
                </c:pt>
                <c:pt idx="1092">
                  <c:v>44280</c:v>
                </c:pt>
                <c:pt idx="1093">
                  <c:v>44281</c:v>
                </c:pt>
                <c:pt idx="1094">
                  <c:v>44284</c:v>
                </c:pt>
                <c:pt idx="1095">
                  <c:v>44285</c:v>
                </c:pt>
                <c:pt idx="1096">
                  <c:v>44286</c:v>
                </c:pt>
                <c:pt idx="1097">
                  <c:v>44287</c:v>
                </c:pt>
                <c:pt idx="1098">
                  <c:v>44288</c:v>
                </c:pt>
                <c:pt idx="1099">
                  <c:v>44291</c:v>
                </c:pt>
                <c:pt idx="1100">
                  <c:v>44292</c:v>
                </c:pt>
                <c:pt idx="1101">
                  <c:v>44293</c:v>
                </c:pt>
                <c:pt idx="1102">
                  <c:v>44294</c:v>
                </c:pt>
                <c:pt idx="1103">
                  <c:v>44295</c:v>
                </c:pt>
                <c:pt idx="1104">
                  <c:v>44298</c:v>
                </c:pt>
                <c:pt idx="1105">
                  <c:v>44299</c:v>
                </c:pt>
                <c:pt idx="1106">
                  <c:v>44300</c:v>
                </c:pt>
                <c:pt idx="1107">
                  <c:v>44301</c:v>
                </c:pt>
                <c:pt idx="1108">
                  <c:v>44302</c:v>
                </c:pt>
                <c:pt idx="1109">
                  <c:v>44305</c:v>
                </c:pt>
                <c:pt idx="1110">
                  <c:v>44306</c:v>
                </c:pt>
                <c:pt idx="1111">
                  <c:v>44307</c:v>
                </c:pt>
                <c:pt idx="1112">
                  <c:v>44308</c:v>
                </c:pt>
                <c:pt idx="1113">
                  <c:v>44309</c:v>
                </c:pt>
                <c:pt idx="1114">
                  <c:v>44312</c:v>
                </c:pt>
                <c:pt idx="1115">
                  <c:v>44313</c:v>
                </c:pt>
                <c:pt idx="1116">
                  <c:v>44314</c:v>
                </c:pt>
                <c:pt idx="1117">
                  <c:v>44315</c:v>
                </c:pt>
                <c:pt idx="1118">
                  <c:v>44316</c:v>
                </c:pt>
                <c:pt idx="1119">
                  <c:v>44319</c:v>
                </c:pt>
                <c:pt idx="1120">
                  <c:v>44320</c:v>
                </c:pt>
                <c:pt idx="1121">
                  <c:v>44321</c:v>
                </c:pt>
                <c:pt idx="1122">
                  <c:v>44322</c:v>
                </c:pt>
                <c:pt idx="1123">
                  <c:v>44323</c:v>
                </c:pt>
                <c:pt idx="1124">
                  <c:v>44326</c:v>
                </c:pt>
                <c:pt idx="1125">
                  <c:v>44327</c:v>
                </c:pt>
                <c:pt idx="1126">
                  <c:v>44328</c:v>
                </c:pt>
                <c:pt idx="1127">
                  <c:v>44329</c:v>
                </c:pt>
                <c:pt idx="1128">
                  <c:v>44330</c:v>
                </c:pt>
                <c:pt idx="1129">
                  <c:v>44333</c:v>
                </c:pt>
                <c:pt idx="1130">
                  <c:v>44334</c:v>
                </c:pt>
                <c:pt idx="1131">
                  <c:v>44335</c:v>
                </c:pt>
                <c:pt idx="1132">
                  <c:v>44336</c:v>
                </c:pt>
                <c:pt idx="1133">
                  <c:v>44337</c:v>
                </c:pt>
                <c:pt idx="1134">
                  <c:v>44340</c:v>
                </c:pt>
                <c:pt idx="1135">
                  <c:v>44341</c:v>
                </c:pt>
                <c:pt idx="1136">
                  <c:v>44342</c:v>
                </c:pt>
                <c:pt idx="1137">
                  <c:v>44343</c:v>
                </c:pt>
                <c:pt idx="1138">
                  <c:v>44344</c:v>
                </c:pt>
                <c:pt idx="1139">
                  <c:v>44347</c:v>
                </c:pt>
                <c:pt idx="1140">
                  <c:v>44348</c:v>
                </c:pt>
                <c:pt idx="1141">
                  <c:v>44349</c:v>
                </c:pt>
                <c:pt idx="1142">
                  <c:v>44350</c:v>
                </c:pt>
                <c:pt idx="1143">
                  <c:v>44351</c:v>
                </c:pt>
                <c:pt idx="1144">
                  <c:v>44354</c:v>
                </c:pt>
                <c:pt idx="1145">
                  <c:v>44355</c:v>
                </c:pt>
                <c:pt idx="1146">
                  <c:v>44356</c:v>
                </c:pt>
                <c:pt idx="1147">
                  <c:v>44357</c:v>
                </c:pt>
                <c:pt idx="1148">
                  <c:v>44358</c:v>
                </c:pt>
                <c:pt idx="1149">
                  <c:v>44361</c:v>
                </c:pt>
                <c:pt idx="1150">
                  <c:v>44362</c:v>
                </c:pt>
                <c:pt idx="1151">
                  <c:v>44363</c:v>
                </c:pt>
                <c:pt idx="1152">
                  <c:v>44364</c:v>
                </c:pt>
                <c:pt idx="1153">
                  <c:v>44365</c:v>
                </c:pt>
                <c:pt idx="1154">
                  <c:v>44368</c:v>
                </c:pt>
                <c:pt idx="1155">
                  <c:v>44369</c:v>
                </c:pt>
                <c:pt idx="1156">
                  <c:v>44370</c:v>
                </c:pt>
                <c:pt idx="1157">
                  <c:v>44371</c:v>
                </c:pt>
                <c:pt idx="1158">
                  <c:v>44372</c:v>
                </c:pt>
                <c:pt idx="1159">
                  <c:v>44375</c:v>
                </c:pt>
                <c:pt idx="1160">
                  <c:v>44376</c:v>
                </c:pt>
                <c:pt idx="1161">
                  <c:v>44377</c:v>
                </c:pt>
                <c:pt idx="1162">
                  <c:v>44378</c:v>
                </c:pt>
                <c:pt idx="1163">
                  <c:v>44379</c:v>
                </c:pt>
                <c:pt idx="1164">
                  <c:v>44382</c:v>
                </c:pt>
                <c:pt idx="1165">
                  <c:v>44383</c:v>
                </c:pt>
                <c:pt idx="1166">
                  <c:v>44384</c:v>
                </c:pt>
                <c:pt idx="1167">
                  <c:v>44385</c:v>
                </c:pt>
                <c:pt idx="1168">
                  <c:v>44386</c:v>
                </c:pt>
                <c:pt idx="1169">
                  <c:v>44389</c:v>
                </c:pt>
                <c:pt idx="1170">
                  <c:v>44390</c:v>
                </c:pt>
                <c:pt idx="1171">
                  <c:v>44391</c:v>
                </c:pt>
                <c:pt idx="1172">
                  <c:v>44392</c:v>
                </c:pt>
                <c:pt idx="1173">
                  <c:v>44393</c:v>
                </c:pt>
                <c:pt idx="1174">
                  <c:v>44396</c:v>
                </c:pt>
                <c:pt idx="1175">
                  <c:v>44397</c:v>
                </c:pt>
                <c:pt idx="1176">
                  <c:v>44398</c:v>
                </c:pt>
                <c:pt idx="1177">
                  <c:v>44399</c:v>
                </c:pt>
                <c:pt idx="1178">
                  <c:v>44400</c:v>
                </c:pt>
                <c:pt idx="1179">
                  <c:v>44403</c:v>
                </c:pt>
                <c:pt idx="1180">
                  <c:v>44404</c:v>
                </c:pt>
                <c:pt idx="1181">
                  <c:v>44405</c:v>
                </c:pt>
                <c:pt idx="1182">
                  <c:v>44406</c:v>
                </c:pt>
                <c:pt idx="1183">
                  <c:v>44407</c:v>
                </c:pt>
                <c:pt idx="1184">
                  <c:v>44410</c:v>
                </c:pt>
                <c:pt idx="1185">
                  <c:v>44411</c:v>
                </c:pt>
                <c:pt idx="1186">
                  <c:v>44412</c:v>
                </c:pt>
                <c:pt idx="1187">
                  <c:v>44413</c:v>
                </c:pt>
                <c:pt idx="1188">
                  <c:v>44414</c:v>
                </c:pt>
                <c:pt idx="1189">
                  <c:v>44417</c:v>
                </c:pt>
                <c:pt idx="1190">
                  <c:v>44418</c:v>
                </c:pt>
                <c:pt idx="1191">
                  <c:v>44419</c:v>
                </c:pt>
                <c:pt idx="1192">
                  <c:v>44420</c:v>
                </c:pt>
                <c:pt idx="1193">
                  <c:v>44421</c:v>
                </c:pt>
                <c:pt idx="1194">
                  <c:v>44424</c:v>
                </c:pt>
                <c:pt idx="1195">
                  <c:v>44425</c:v>
                </c:pt>
                <c:pt idx="1196">
                  <c:v>44426</c:v>
                </c:pt>
                <c:pt idx="1197">
                  <c:v>44427</c:v>
                </c:pt>
                <c:pt idx="1198">
                  <c:v>44428</c:v>
                </c:pt>
                <c:pt idx="1199">
                  <c:v>44431</c:v>
                </c:pt>
                <c:pt idx="1200">
                  <c:v>44432</c:v>
                </c:pt>
                <c:pt idx="1201">
                  <c:v>44433</c:v>
                </c:pt>
                <c:pt idx="1202">
                  <c:v>44434</c:v>
                </c:pt>
                <c:pt idx="1203">
                  <c:v>44435</c:v>
                </c:pt>
                <c:pt idx="1204">
                  <c:v>44438</c:v>
                </c:pt>
                <c:pt idx="1205">
                  <c:v>44439</c:v>
                </c:pt>
                <c:pt idx="1206">
                  <c:v>44440</c:v>
                </c:pt>
                <c:pt idx="1207">
                  <c:v>44441</c:v>
                </c:pt>
                <c:pt idx="1208">
                  <c:v>44442</c:v>
                </c:pt>
                <c:pt idx="1209">
                  <c:v>44445</c:v>
                </c:pt>
                <c:pt idx="1210">
                  <c:v>44446</c:v>
                </c:pt>
                <c:pt idx="1211">
                  <c:v>44447</c:v>
                </c:pt>
                <c:pt idx="1212">
                  <c:v>44448</c:v>
                </c:pt>
                <c:pt idx="1213">
                  <c:v>44449</c:v>
                </c:pt>
                <c:pt idx="1214">
                  <c:v>44452</c:v>
                </c:pt>
                <c:pt idx="1215">
                  <c:v>44453</c:v>
                </c:pt>
                <c:pt idx="1216">
                  <c:v>44454</c:v>
                </c:pt>
                <c:pt idx="1217">
                  <c:v>44455</c:v>
                </c:pt>
                <c:pt idx="1218">
                  <c:v>44456</c:v>
                </c:pt>
                <c:pt idx="1219">
                  <c:v>44459</c:v>
                </c:pt>
                <c:pt idx="1220">
                  <c:v>44460</c:v>
                </c:pt>
                <c:pt idx="1221">
                  <c:v>44461</c:v>
                </c:pt>
                <c:pt idx="1222">
                  <c:v>44462</c:v>
                </c:pt>
                <c:pt idx="1223">
                  <c:v>44463</c:v>
                </c:pt>
                <c:pt idx="1224">
                  <c:v>44466</c:v>
                </c:pt>
                <c:pt idx="1225">
                  <c:v>44467</c:v>
                </c:pt>
                <c:pt idx="1226">
                  <c:v>44468</c:v>
                </c:pt>
                <c:pt idx="1227">
                  <c:v>44469</c:v>
                </c:pt>
                <c:pt idx="1228">
                  <c:v>44470</c:v>
                </c:pt>
                <c:pt idx="1229">
                  <c:v>44473</c:v>
                </c:pt>
                <c:pt idx="1230">
                  <c:v>44474</c:v>
                </c:pt>
                <c:pt idx="1231">
                  <c:v>44475</c:v>
                </c:pt>
                <c:pt idx="1232">
                  <c:v>44476</c:v>
                </c:pt>
                <c:pt idx="1233">
                  <c:v>44477</c:v>
                </c:pt>
                <c:pt idx="1234">
                  <c:v>44480</c:v>
                </c:pt>
                <c:pt idx="1235">
                  <c:v>44481</c:v>
                </c:pt>
                <c:pt idx="1236">
                  <c:v>44482</c:v>
                </c:pt>
                <c:pt idx="1237">
                  <c:v>44483</c:v>
                </c:pt>
                <c:pt idx="1238">
                  <c:v>44484</c:v>
                </c:pt>
                <c:pt idx="1239">
                  <c:v>44487</c:v>
                </c:pt>
                <c:pt idx="1240">
                  <c:v>44488</c:v>
                </c:pt>
                <c:pt idx="1241">
                  <c:v>44489</c:v>
                </c:pt>
                <c:pt idx="1242">
                  <c:v>44490</c:v>
                </c:pt>
                <c:pt idx="1243">
                  <c:v>44491</c:v>
                </c:pt>
                <c:pt idx="1244">
                  <c:v>44494</c:v>
                </c:pt>
                <c:pt idx="1245">
                  <c:v>44495</c:v>
                </c:pt>
                <c:pt idx="1246">
                  <c:v>44496</c:v>
                </c:pt>
                <c:pt idx="1247">
                  <c:v>44497</c:v>
                </c:pt>
                <c:pt idx="1248">
                  <c:v>44498</c:v>
                </c:pt>
                <c:pt idx="1249">
                  <c:v>44501</c:v>
                </c:pt>
                <c:pt idx="1250">
                  <c:v>44502</c:v>
                </c:pt>
                <c:pt idx="1251">
                  <c:v>44503</c:v>
                </c:pt>
                <c:pt idx="1252">
                  <c:v>44504</c:v>
                </c:pt>
                <c:pt idx="1253">
                  <c:v>44505</c:v>
                </c:pt>
                <c:pt idx="1254">
                  <c:v>44508</c:v>
                </c:pt>
                <c:pt idx="1255">
                  <c:v>44509</c:v>
                </c:pt>
                <c:pt idx="1256">
                  <c:v>44510</c:v>
                </c:pt>
                <c:pt idx="1257">
                  <c:v>44511</c:v>
                </c:pt>
                <c:pt idx="1258">
                  <c:v>44512</c:v>
                </c:pt>
                <c:pt idx="1259">
                  <c:v>44515</c:v>
                </c:pt>
                <c:pt idx="1260">
                  <c:v>44516</c:v>
                </c:pt>
                <c:pt idx="1261">
                  <c:v>44517</c:v>
                </c:pt>
                <c:pt idx="1262">
                  <c:v>44518</c:v>
                </c:pt>
                <c:pt idx="1263">
                  <c:v>44519</c:v>
                </c:pt>
                <c:pt idx="1264">
                  <c:v>44522</c:v>
                </c:pt>
                <c:pt idx="1265">
                  <c:v>44523</c:v>
                </c:pt>
                <c:pt idx="1266">
                  <c:v>44524</c:v>
                </c:pt>
                <c:pt idx="1267">
                  <c:v>44525</c:v>
                </c:pt>
                <c:pt idx="1268">
                  <c:v>44526</c:v>
                </c:pt>
                <c:pt idx="1269">
                  <c:v>44529</c:v>
                </c:pt>
                <c:pt idx="1270">
                  <c:v>44530</c:v>
                </c:pt>
                <c:pt idx="1271">
                  <c:v>44531</c:v>
                </c:pt>
                <c:pt idx="1272">
                  <c:v>44532</c:v>
                </c:pt>
                <c:pt idx="1273">
                  <c:v>44533</c:v>
                </c:pt>
                <c:pt idx="1274">
                  <c:v>44536</c:v>
                </c:pt>
                <c:pt idx="1275">
                  <c:v>44537</c:v>
                </c:pt>
                <c:pt idx="1276">
                  <c:v>44538</c:v>
                </c:pt>
                <c:pt idx="1277">
                  <c:v>44539</c:v>
                </c:pt>
                <c:pt idx="1278">
                  <c:v>44540</c:v>
                </c:pt>
                <c:pt idx="1279">
                  <c:v>44543</c:v>
                </c:pt>
                <c:pt idx="1280">
                  <c:v>44544</c:v>
                </c:pt>
                <c:pt idx="1281">
                  <c:v>44545</c:v>
                </c:pt>
                <c:pt idx="1282">
                  <c:v>44546</c:v>
                </c:pt>
                <c:pt idx="1283">
                  <c:v>44547</c:v>
                </c:pt>
                <c:pt idx="1284">
                  <c:v>44550</c:v>
                </c:pt>
                <c:pt idx="1285">
                  <c:v>44551</c:v>
                </c:pt>
                <c:pt idx="1286">
                  <c:v>44552</c:v>
                </c:pt>
                <c:pt idx="1287">
                  <c:v>44553</c:v>
                </c:pt>
                <c:pt idx="1288">
                  <c:v>44554</c:v>
                </c:pt>
                <c:pt idx="1289">
                  <c:v>44557</c:v>
                </c:pt>
                <c:pt idx="1290">
                  <c:v>44558</c:v>
                </c:pt>
                <c:pt idx="1291">
                  <c:v>44559</c:v>
                </c:pt>
                <c:pt idx="1292">
                  <c:v>44560</c:v>
                </c:pt>
                <c:pt idx="1293">
                  <c:v>44561</c:v>
                </c:pt>
                <c:pt idx="1294">
                  <c:v>44564</c:v>
                </c:pt>
                <c:pt idx="1295">
                  <c:v>44565</c:v>
                </c:pt>
                <c:pt idx="1296">
                  <c:v>44566</c:v>
                </c:pt>
                <c:pt idx="1297">
                  <c:v>44567</c:v>
                </c:pt>
                <c:pt idx="1298">
                  <c:v>44568</c:v>
                </c:pt>
                <c:pt idx="1299">
                  <c:v>44571</c:v>
                </c:pt>
                <c:pt idx="1300">
                  <c:v>44572</c:v>
                </c:pt>
                <c:pt idx="1301">
                  <c:v>44573</c:v>
                </c:pt>
                <c:pt idx="1302">
                  <c:v>44574</c:v>
                </c:pt>
                <c:pt idx="1303">
                  <c:v>44575</c:v>
                </c:pt>
                <c:pt idx="1304">
                  <c:v>44578</c:v>
                </c:pt>
                <c:pt idx="1305">
                  <c:v>44579</c:v>
                </c:pt>
                <c:pt idx="1306">
                  <c:v>44580</c:v>
                </c:pt>
                <c:pt idx="1307">
                  <c:v>44581</c:v>
                </c:pt>
                <c:pt idx="1308">
                  <c:v>44582</c:v>
                </c:pt>
                <c:pt idx="1309">
                  <c:v>44585</c:v>
                </c:pt>
                <c:pt idx="1310">
                  <c:v>44586</c:v>
                </c:pt>
                <c:pt idx="1311">
                  <c:v>44587</c:v>
                </c:pt>
                <c:pt idx="1312">
                  <c:v>44588</c:v>
                </c:pt>
                <c:pt idx="1313">
                  <c:v>44589</c:v>
                </c:pt>
                <c:pt idx="1314">
                  <c:v>44592</c:v>
                </c:pt>
                <c:pt idx="1315">
                  <c:v>44593</c:v>
                </c:pt>
                <c:pt idx="1316">
                  <c:v>44594</c:v>
                </c:pt>
                <c:pt idx="1317">
                  <c:v>44595</c:v>
                </c:pt>
                <c:pt idx="1318">
                  <c:v>44596</c:v>
                </c:pt>
                <c:pt idx="1319">
                  <c:v>44599</c:v>
                </c:pt>
                <c:pt idx="1320">
                  <c:v>44600</c:v>
                </c:pt>
                <c:pt idx="1321">
                  <c:v>44601</c:v>
                </c:pt>
                <c:pt idx="1322">
                  <c:v>44602</c:v>
                </c:pt>
                <c:pt idx="1323">
                  <c:v>44603</c:v>
                </c:pt>
                <c:pt idx="1324">
                  <c:v>44606</c:v>
                </c:pt>
                <c:pt idx="1325">
                  <c:v>44607</c:v>
                </c:pt>
                <c:pt idx="1326">
                  <c:v>44608</c:v>
                </c:pt>
                <c:pt idx="1327">
                  <c:v>44609</c:v>
                </c:pt>
                <c:pt idx="1328">
                  <c:v>44610</c:v>
                </c:pt>
                <c:pt idx="1329">
                  <c:v>44613</c:v>
                </c:pt>
                <c:pt idx="1330">
                  <c:v>44614</c:v>
                </c:pt>
                <c:pt idx="1331">
                  <c:v>44615</c:v>
                </c:pt>
                <c:pt idx="1332">
                  <c:v>44616</c:v>
                </c:pt>
                <c:pt idx="1333">
                  <c:v>44617</c:v>
                </c:pt>
                <c:pt idx="1334">
                  <c:v>44620</c:v>
                </c:pt>
                <c:pt idx="1335">
                  <c:v>44621</c:v>
                </c:pt>
                <c:pt idx="1336">
                  <c:v>44622</c:v>
                </c:pt>
                <c:pt idx="1337">
                  <c:v>44623</c:v>
                </c:pt>
                <c:pt idx="1338">
                  <c:v>44624</c:v>
                </c:pt>
                <c:pt idx="1339">
                  <c:v>44627</c:v>
                </c:pt>
                <c:pt idx="1340">
                  <c:v>44628</c:v>
                </c:pt>
                <c:pt idx="1341">
                  <c:v>44629</c:v>
                </c:pt>
                <c:pt idx="1342">
                  <c:v>44630</c:v>
                </c:pt>
                <c:pt idx="1343">
                  <c:v>44631</c:v>
                </c:pt>
                <c:pt idx="1344">
                  <c:v>44634</c:v>
                </c:pt>
                <c:pt idx="1345">
                  <c:v>44635</c:v>
                </c:pt>
                <c:pt idx="1346">
                  <c:v>44636</c:v>
                </c:pt>
                <c:pt idx="1347">
                  <c:v>44637</c:v>
                </c:pt>
                <c:pt idx="1348">
                  <c:v>44638</c:v>
                </c:pt>
                <c:pt idx="1349">
                  <c:v>44641</c:v>
                </c:pt>
                <c:pt idx="1350">
                  <c:v>44642</c:v>
                </c:pt>
                <c:pt idx="1351">
                  <c:v>44643</c:v>
                </c:pt>
                <c:pt idx="1352">
                  <c:v>44644</c:v>
                </c:pt>
                <c:pt idx="1353">
                  <c:v>44645</c:v>
                </c:pt>
                <c:pt idx="1354">
                  <c:v>44648</c:v>
                </c:pt>
                <c:pt idx="1355">
                  <c:v>44649</c:v>
                </c:pt>
                <c:pt idx="1356">
                  <c:v>44650</c:v>
                </c:pt>
                <c:pt idx="1357">
                  <c:v>44651</c:v>
                </c:pt>
                <c:pt idx="1358">
                  <c:v>44652</c:v>
                </c:pt>
                <c:pt idx="1359">
                  <c:v>44655</c:v>
                </c:pt>
                <c:pt idx="1360">
                  <c:v>44656</c:v>
                </c:pt>
                <c:pt idx="1361">
                  <c:v>44657</c:v>
                </c:pt>
                <c:pt idx="1362">
                  <c:v>44658</c:v>
                </c:pt>
                <c:pt idx="1363">
                  <c:v>44659</c:v>
                </c:pt>
                <c:pt idx="1364">
                  <c:v>44662</c:v>
                </c:pt>
                <c:pt idx="1365">
                  <c:v>44663</c:v>
                </c:pt>
                <c:pt idx="1366">
                  <c:v>44664</c:v>
                </c:pt>
                <c:pt idx="1367">
                  <c:v>44665</c:v>
                </c:pt>
                <c:pt idx="1368">
                  <c:v>44669</c:v>
                </c:pt>
                <c:pt idx="1369">
                  <c:v>44670</c:v>
                </c:pt>
                <c:pt idx="1370">
                  <c:v>44671</c:v>
                </c:pt>
                <c:pt idx="1371">
                  <c:v>44672</c:v>
                </c:pt>
                <c:pt idx="1372">
                  <c:v>44673</c:v>
                </c:pt>
                <c:pt idx="1373">
                  <c:v>44676</c:v>
                </c:pt>
                <c:pt idx="1374">
                  <c:v>44677</c:v>
                </c:pt>
                <c:pt idx="1375">
                  <c:v>44678</c:v>
                </c:pt>
                <c:pt idx="1376">
                  <c:v>44679</c:v>
                </c:pt>
                <c:pt idx="1377">
                  <c:v>44680</c:v>
                </c:pt>
                <c:pt idx="1378">
                  <c:v>44683</c:v>
                </c:pt>
                <c:pt idx="1379">
                  <c:v>44684</c:v>
                </c:pt>
                <c:pt idx="1380">
                  <c:v>44685</c:v>
                </c:pt>
                <c:pt idx="1381">
                  <c:v>44686</c:v>
                </c:pt>
                <c:pt idx="1382">
                  <c:v>44687</c:v>
                </c:pt>
                <c:pt idx="1383">
                  <c:v>44690</c:v>
                </c:pt>
                <c:pt idx="1384">
                  <c:v>44691</c:v>
                </c:pt>
                <c:pt idx="1385">
                  <c:v>44692</c:v>
                </c:pt>
                <c:pt idx="1386">
                  <c:v>44693</c:v>
                </c:pt>
                <c:pt idx="1387">
                  <c:v>44694</c:v>
                </c:pt>
                <c:pt idx="1388">
                  <c:v>44697</c:v>
                </c:pt>
                <c:pt idx="1389">
                  <c:v>44698</c:v>
                </c:pt>
                <c:pt idx="1390">
                  <c:v>44699</c:v>
                </c:pt>
                <c:pt idx="1391">
                  <c:v>44700</c:v>
                </c:pt>
                <c:pt idx="1392">
                  <c:v>44701</c:v>
                </c:pt>
                <c:pt idx="1393">
                  <c:v>44704</c:v>
                </c:pt>
                <c:pt idx="1394">
                  <c:v>44705</c:v>
                </c:pt>
                <c:pt idx="1395">
                  <c:v>44706</c:v>
                </c:pt>
                <c:pt idx="1396">
                  <c:v>44707</c:v>
                </c:pt>
                <c:pt idx="1397">
                  <c:v>44708</c:v>
                </c:pt>
                <c:pt idx="1398">
                  <c:v>44711</c:v>
                </c:pt>
                <c:pt idx="1399">
                  <c:v>44712</c:v>
                </c:pt>
                <c:pt idx="1400">
                  <c:v>44713</c:v>
                </c:pt>
                <c:pt idx="1401">
                  <c:v>44714</c:v>
                </c:pt>
                <c:pt idx="1402">
                  <c:v>44715</c:v>
                </c:pt>
                <c:pt idx="1403">
                  <c:v>44718</c:v>
                </c:pt>
                <c:pt idx="1404">
                  <c:v>44719</c:v>
                </c:pt>
                <c:pt idx="1405">
                  <c:v>44720</c:v>
                </c:pt>
                <c:pt idx="1406">
                  <c:v>44721</c:v>
                </c:pt>
                <c:pt idx="1407">
                  <c:v>44722</c:v>
                </c:pt>
                <c:pt idx="1408">
                  <c:v>44725</c:v>
                </c:pt>
                <c:pt idx="1409">
                  <c:v>44726</c:v>
                </c:pt>
                <c:pt idx="1410">
                  <c:v>44727</c:v>
                </c:pt>
                <c:pt idx="1411">
                  <c:v>44728</c:v>
                </c:pt>
                <c:pt idx="1412">
                  <c:v>44729</c:v>
                </c:pt>
                <c:pt idx="1413">
                  <c:v>44732</c:v>
                </c:pt>
                <c:pt idx="1414">
                  <c:v>44733</c:v>
                </c:pt>
                <c:pt idx="1415">
                  <c:v>44734</c:v>
                </c:pt>
                <c:pt idx="1416">
                  <c:v>44735</c:v>
                </c:pt>
                <c:pt idx="1417">
                  <c:v>44736</c:v>
                </c:pt>
                <c:pt idx="1418">
                  <c:v>44739</c:v>
                </c:pt>
                <c:pt idx="1419">
                  <c:v>44740</c:v>
                </c:pt>
                <c:pt idx="1420">
                  <c:v>44741</c:v>
                </c:pt>
                <c:pt idx="1421">
                  <c:v>44742</c:v>
                </c:pt>
                <c:pt idx="1422">
                  <c:v>44743</c:v>
                </c:pt>
                <c:pt idx="1423">
                  <c:v>44746</c:v>
                </c:pt>
                <c:pt idx="1424">
                  <c:v>44747</c:v>
                </c:pt>
                <c:pt idx="1425">
                  <c:v>44748</c:v>
                </c:pt>
                <c:pt idx="1426">
                  <c:v>44749</c:v>
                </c:pt>
                <c:pt idx="1427">
                  <c:v>44750</c:v>
                </c:pt>
                <c:pt idx="1428">
                  <c:v>44753</c:v>
                </c:pt>
                <c:pt idx="1429">
                  <c:v>44754</c:v>
                </c:pt>
                <c:pt idx="1430">
                  <c:v>44755</c:v>
                </c:pt>
                <c:pt idx="1431">
                  <c:v>44756</c:v>
                </c:pt>
                <c:pt idx="1432">
                  <c:v>44757</c:v>
                </c:pt>
                <c:pt idx="1433">
                  <c:v>44760</c:v>
                </c:pt>
                <c:pt idx="1434">
                  <c:v>44761</c:v>
                </c:pt>
                <c:pt idx="1435">
                  <c:v>44762</c:v>
                </c:pt>
                <c:pt idx="1436">
                  <c:v>44763</c:v>
                </c:pt>
                <c:pt idx="1437">
                  <c:v>44764</c:v>
                </c:pt>
                <c:pt idx="1438">
                  <c:v>44767</c:v>
                </c:pt>
                <c:pt idx="1439">
                  <c:v>44768</c:v>
                </c:pt>
                <c:pt idx="1440">
                  <c:v>44769</c:v>
                </c:pt>
                <c:pt idx="1441">
                  <c:v>44770</c:v>
                </c:pt>
                <c:pt idx="1442">
                  <c:v>44771</c:v>
                </c:pt>
                <c:pt idx="1443">
                  <c:v>44774</c:v>
                </c:pt>
                <c:pt idx="1444">
                  <c:v>44775</c:v>
                </c:pt>
                <c:pt idx="1445">
                  <c:v>44776</c:v>
                </c:pt>
                <c:pt idx="1446">
                  <c:v>44777</c:v>
                </c:pt>
                <c:pt idx="1447">
                  <c:v>44778</c:v>
                </c:pt>
                <c:pt idx="1448">
                  <c:v>44781</c:v>
                </c:pt>
                <c:pt idx="1449">
                  <c:v>44782</c:v>
                </c:pt>
                <c:pt idx="1450">
                  <c:v>44783</c:v>
                </c:pt>
                <c:pt idx="1451">
                  <c:v>44784</c:v>
                </c:pt>
                <c:pt idx="1452">
                  <c:v>44785</c:v>
                </c:pt>
                <c:pt idx="1453">
                  <c:v>44788</c:v>
                </c:pt>
                <c:pt idx="1454">
                  <c:v>44789</c:v>
                </c:pt>
                <c:pt idx="1455">
                  <c:v>44790</c:v>
                </c:pt>
                <c:pt idx="1456">
                  <c:v>44791</c:v>
                </c:pt>
                <c:pt idx="1457">
                  <c:v>44792</c:v>
                </c:pt>
                <c:pt idx="1458">
                  <c:v>44795</c:v>
                </c:pt>
                <c:pt idx="1459">
                  <c:v>44796</c:v>
                </c:pt>
                <c:pt idx="1460">
                  <c:v>44797</c:v>
                </c:pt>
                <c:pt idx="1461">
                  <c:v>44798</c:v>
                </c:pt>
                <c:pt idx="1462">
                  <c:v>44799</c:v>
                </c:pt>
                <c:pt idx="1463">
                  <c:v>44802</c:v>
                </c:pt>
                <c:pt idx="1464">
                  <c:v>44803</c:v>
                </c:pt>
                <c:pt idx="1465">
                  <c:v>44804</c:v>
                </c:pt>
                <c:pt idx="1466">
                  <c:v>44805</c:v>
                </c:pt>
                <c:pt idx="1467">
                  <c:v>44806</c:v>
                </c:pt>
                <c:pt idx="1468">
                  <c:v>44809</c:v>
                </c:pt>
                <c:pt idx="1469">
                  <c:v>44810</c:v>
                </c:pt>
                <c:pt idx="1470">
                  <c:v>44811</c:v>
                </c:pt>
                <c:pt idx="1471">
                  <c:v>44812</c:v>
                </c:pt>
                <c:pt idx="1472">
                  <c:v>44813</c:v>
                </c:pt>
                <c:pt idx="1473">
                  <c:v>44816</c:v>
                </c:pt>
                <c:pt idx="1474">
                  <c:v>44817</c:v>
                </c:pt>
                <c:pt idx="1475">
                  <c:v>44818</c:v>
                </c:pt>
                <c:pt idx="1476">
                  <c:v>44819</c:v>
                </c:pt>
                <c:pt idx="1477">
                  <c:v>44820</c:v>
                </c:pt>
                <c:pt idx="1478">
                  <c:v>44823</c:v>
                </c:pt>
                <c:pt idx="1479">
                  <c:v>44824</c:v>
                </c:pt>
                <c:pt idx="1480">
                  <c:v>44825</c:v>
                </c:pt>
                <c:pt idx="1481">
                  <c:v>44826</c:v>
                </c:pt>
                <c:pt idx="1482">
                  <c:v>44827</c:v>
                </c:pt>
                <c:pt idx="1483">
                  <c:v>44830</c:v>
                </c:pt>
                <c:pt idx="1484">
                  <c:v>44831</c:v>
                </c:pt>
                <c:pt idx="1485">
                  <c:v>44832</c:v>
                </c:pt>
                <c:pt idx="1486">
                  <c:v>44833</c:v>
                </c:pt>
                <c:pt idx="1487">
                  <c:v>44834</c:v>
                </c:pt>
                <c:pt idx="1488">
                  <c:v>44837</c:v>
                </c:pt>
                <c:pt idx="1489">
                  <c:v>44838</c:v>
                </c:pt>
                <c:pt idx="1490">
                  <c:v>44839</c:v>
                </c:pt>
                <c:pt idx="1491">
                  <c:v>44840</c:v>
                </c:pt>
                <c:pt idx="1492">
                  <c:v>44841</c:v>
                </c:pt>
                <c:pt idx="1493">
                  <c:v>44844</c:v>
                </c:pt>
                <c:pt idx="1494">
                  <c:v>44845</c:v>
                </c:pt>
                <c:pt idx="1495">
                  <c:v>44846</c:v>
                </c:pt>
                <c:pt idx="1496">
                  <c:v>44847</c:v>
                </c:pt>
                <c:pt idx="1497">
                  <c:v>44848</c:v>
                </c:pt>
                <c:pt idx="1498">
                  <c:v>44851</c:v>
                </c:pt>
                <c:pt idx="1499">
                  <c:v>44852</c:v>
                </c:pt>
                <c:pt idx="1500">
                  <c:v>44853</c:v>
                </c:pt>
                <c:pt idx="1501">
                  <c:v>44854</c:v>
                </c:pt>
                <c:pt idx="1502">
                  <c:v>44855</c:v>
                </c:pt>
                <c:pt idx="1503">
                  <c:v>44858</c:v>
                </c:pt>
                <c:pt idx="1504">
                  <c:v>44859</c:v>
                </c:pt>
                <c:pt idx="1505">
                  <c:v>44860</c:v>
                </c:pt>
                <c:pt idx="1506">
                  <c:v>44861</c:v>
                </c:pt>
                <c:pt idx="1507">
                  <c:v>44862</c:v>
                </c:pt>
                <c:pt idx="1508">
                  <c:v>44865</c:v>
                </c:pt>
                <c:pt idx="1509">
                  <c:v>44866</c:v>
                </c:pt>
                <c:pt idx="1510">
                  <c:v>44867</c:v>
                </c:pt>
                <c:pt idx="1511">
                  <c:v>44868</c:v>
                </c:pt>
                <c:pt idx="1512">
                  <c:v>44869</c:v>
                </c:pt>
                <c:pt idx="1513">
                  <c:v>44872</c:v>
                </c:pt>
                <c:pt idx="1514">
                  <c:v>44873</c:v>
                </c:pt>
                <c:pt idx="1515">
                  <c:v>44874</c:v>
                </c:pt>
                <c:pt idx="1516">
                  <c:v>44875</c:v>
                </c:pt>
                <c:pt idx="1517">
                  <c:v>44876</c:v>
                </c:pt>
                <c:pt idx="1518">
                  <c:v>44879</c:v>
                </c:pt>
                <c:pt idx="1519">
                  <c:v>44880</c:v>
                </c:pt>
                <c:pt idx="1520">
                  <c:v>44881</c:v>
                </c:pt>
                <c:pt idx="1521">
                  <c:v>44882</c:v>
                </c:pt>
                <c:pt idx="1522">
                  <c:v>44883</c:v>
                </c:pt>
                <c:pt idx="1523">
                  <c:v>44886</c:v>
                </c:pt>
                <c:pt idx="1524">
                  <c:v>44887</c:v>
                </c:pt>
                <c:pt idx="1525">
                  <c:v>44888</c:v>
                </c:pt>
                <c:pt idx="1526">
                  <c:v>44889</c:v>
                </c:pt>
                <c:pt idx="1527">
                  <c:v>44890</c:v>
                </c:pt>
                <c:pt idx="1528">
                  <c:v>44893</c:v>
                </c:pt>
                <c:pt idx="1529">
                  <c:v>44894</c:v>
                </c:pt>
                <c:pt idx="1530">
                  <c:v>44895</c:v>
                </c:pt>
                <c:pt idx="1531">
                  <c:v>44896</c:v>
                </c:pt>
                <c:pt idx="1532">
                  <c:v>44897</c:v>
                </c:pt>
                <c:pt idx="1533">
                  <c:v>44900</c:v>
                </c:pt>
                <c:pt idx="1534">
                  <c:v>44901</c:v>
                </c:pt>
                <c:pt idx="1535">
                  <c:v>44902</c:v>
                </c:pt>
                <c:pt idx="1536">
                  <c:v>44903</c:v>
                </c:pt>
                <c:pt idx="1537">
                  <c:v>44904</c:v>
                </c:pt>
                <c:pt idx="1538">
                  <c:v>44907</c:v>
                </c:pt>
                <c:pt idx="1539">
                  <c:v>44908</c:v>
                </c:pt>
                <c:pt idx="1540">
                  <c:v>44909</c:v>
                </c:pt>
                <c:pt idx="1541">
                  <c:v>44910</c:v>
                </c:pt>
                <c:pt idx="1542">
                  <c:v>44911</c:v>
                </c:pt>
                <c:pt idx="1543">
                  <c:v>44914</c:v>
                </c:pt>
                <c:pt idx="1544">
                  <c:v>44915</c:v>
                </c:pt>
                <c:pt idx="1545">
                  <c:v>44916</c:v>
                </c:pt>
                <c:pt idx="1546">
                  <c:v>44917</c:v>
                </c:pt>
                <c:pt idx="1547">
                  <c:v>44918</c:v>
                </c:pt>
                <c:pt idx="1548">
                  <c:v>44922</c:v>
                </c:pt>
                <c:pt idx="1549">
                  <c:v>44923</c:v>
                </c:pt>
                <c:pt idx="1550">
                  <c:v>44924</c:v>
                </c:pt>
                <c:pt idx="1551">
                  <c:v>44925</c:v>
                </c:pt>
                <c:pt idx="1552">
                  <c:v>44928</c:v>
                </c:pt>
                <c:pt idx="1553">
                  <c:v>44929</c:v>
                </c:pt>
                <c:pt idx="1554">
                  <c:v>44930</c:v>
                </c:pt>
                <c:pt idx="1555">
                  <c:v>44931</c:v>
                </c:pt>
                <c:pt idx="1556">
                  <c:v>44932</c:v>
                </c:pt>
                <c:pt idx="1557">
                  <c:v>44935</c:v>
                </c:pt>
                <c:pt idx="1558">
                  <c:v>44936</c:v>
                </c:pt>
                <c:pt idx="1559">
                  <c:v>44937</c:v>
                </c:pt>
                <c:pt idx="1560">
                  <c:v>44938</c:v>
                </c:pt>
                <c:pt idx="1561">
                  <c:v>44939</c:v>
                </c:pt>
                <c:pt idx="1562">
                  <c:v>44942</c:v>
                </c:pt>
                <c:pt idx="1563">
                  <c:v>44943</c:v>
                </c:pt>
                <c:pt idx="1564">
                  <c:v>44944</c:v>
                </c:pt>
                <c:pt idx="1565">
                  <c:v>44945</c:v>
                </c:pt>
                <c:pt idx="1566">
                  <c:v>44946</c:v>
                </c:pt>
                <c:pt idx="1567">
                  <c:v>44949</c:v>
                </c:pt>
                <c:pt idx="1568">
                  <c:v>44950</c:v>
                </c:pt>
                <c:pt idx="1569">
                  <c:v>44951</c:v>
                </c:pt>
                <c:pt idx="1570">
                  <c:v>44952</c:v>
                </c:pt>
                <c:pt idx="1571">
                  <c:v>44953</c:v>
                </c:pt>
                <c:pt idx="1572">
                  <c:v>44956</c:v>
                </c:pt>
                <c:pt idx="1573">
                  <c:v>44957</c:v>
                </c:pt>
                <c:pt idx="1574">
                  <c:v>44958</c:v>
                </c:pt>
                <c:pt idx="1575">
                  <c:v>44959</c:v>
                </c:pt>
                <c:pt idx="1576">
                  <c:v>44960</c:v>
                </c:pt>
                <c:pt idx="1577">
                  <c:v>44963</c:v>
                </c:pt>
                <c:pt idx="1578">
                  <c:v>44964</c:v>
                </c:pt>
                <c:pt idx="1579">
                  <c:v>44965</c:v>
                </c:pt>
                <c:pt idx="1580">
                  <c:v>44966</c:v>
                </c:pt>
                <c:pt idx="1581">
                  <c:v>44967</c:v>
                </c:pt>
                <c:pt idx="1582">
                  <c:v>44970</c:v>
                </c:pt>
                <c:pt idx="1583">
                  <c:v>44971</c:v>
                </c:pt>
                <c:pt idx="1584">
                  <c:v>44972</c:v>
                </c:pt>
                <c:pt idx="1585">
                  <c:v>44973</c:v>
                </c:pt>
                <c:pt idx="1586">
                  <c:v>44974</c:v>
                </c:pt>
                <c:pt idx="1587">
                  <c:v>44977</c:v>
                </c:pt>
                <c:pt idx="1588">
                  <c:v>44978</c:v>
                </c:pt>
                <c:pt idx="1589">
                  <c:v>44979</c:v>
                </c:pt>
                <c:pt idx="1590">
                  <c:v>44980</c:v>
                </c:pt>
                <c:pt idx="1591">
                  <c:v>44981</c:v>
                </c:pt>
                <c:pt idx="1592">
                  <c:v>44984</c:v>
                </c:pt>
                <c:pt idx="1593">
                  <c:v>44985</c:v>
                </c:pt>
                <c:pt idx="1594">
                  <c:v>44986</c:v>
                </c:pt>
                <c:pt idx="1595">
                  <c:v>44987</c:v>
                </c:pt>
                <c:pt idx="1596">
                  <c:v>44988</c:v>
                </c:pt>
                <c:pt idx="1597">
                  <c:v>44991</c:v>
                </c:pt>
                <c:pt idx="1598">
                  <c:v>44992</c:v>
                </c:pt>
                <c:pt idx="1599">
                  <c:v>44993</c:v>
                </c:pt>
                <c:pt idx="1600">
                  <c:v>44994</c:v>
                </c:pt>
                <c:pt idx="1601">
                  <c:v>44995</c:v>
                </c:pt>
                <c:pt idx="1602">
                  <c:v>44998</c:v>
                </c:pt>
                <c:pt idx="1603">
                  <c:v>44999</c:v>
                </c:pt>
                <c:pt idx="1604">
                  <c:v>45000</c:v>
                </c:pt>
                <c:pt idx="1605">
                  <c:v>45001</c:v>
                </c:pt>
                <c:pt idx="1606">
                  <c:v>45002</c:v>
                </c:pt>
                <c:pt idx="1607">
                  <c:v>45005</c:v>
                </c:pt>
                <c:pt idx="1608">
                  <c:v>45006</c:v>
                </c:pt>
                <c:pt idx="1609">
                  <c:v>45007</c:v>
                </c:pt>
                <c:pt idx="1610">
                  <c:v>45008</c:v>
                </c:pt>
                <c:pt idx="1611">
                  <c:v>45009</c:v>
                </c:pt>
                <c:pt idx="1612">
                  <c:v>45012</c:v>
                </c:pt>
                <c:pt idx="1613">
                  <c:v>45013</c:v>
                </c:pt>
                <c:pt idx="1614">
                  <c:v>45014</c:v>
                </c:pt>
                <c:pt idx="1615">
                  <c:v>45015</c:v>
                </c:pt>
                <c:pt idx="1616">
                  <c:v>45016</c:v>
                </c:pt>
                <c:pt idx="1617">
                  <c:v>45019</c:v>
                </c:pt>
                <c:pt idx="1618">
                  <c:v>45020</c:v>
                </c:pt>
                <c:pt idx="1619">
                  <c:v>45021</c:v>
                </c:pt>
                <c:pt idx="1620">
                  <c:v>45022</c:v>
                </c:pt>
                <c:pt idx="1621">
                  <c:v>45023</c:v>
                </c:pt>
                <c:pt idx="1622">
                  <c:v>45026</c:v>
                </c:pt>
                <c:pt idx="1623">
                  <c:v>45027</c:v>
                </c:pt>
                <c:pt idx="1624">
                  <c:v>45028</c:v>
                </c:pt>
                <c:pt idx="1625">
                  <c:v>45029</c:v>
                </c:pt>
                <c:pt idx="1626">
                  <c:v>45030</c:v>
                </c:pt>
                <c:pt idx="1627">
                  <c:v>45033</c:v>
                </c:pt>
                <c:pt idx="1628">
                  <c:v>45034</c:v>
                </c:pt>
                <c:pt idx="1629">
                  <c:v>45035</c:v>
                </c:pt>
                <c:pt idx="1630">
                  <c:v>45036</c:v>
                </c:pt>
                <c:pt idx="1631">
                  <c:v>45037</c:v>
                </c:pt>
                <c:pt idx="1632">
                  <c:v>45040</c:v>
                </c:pt>
                <c:pt idx="1633">
                  <c:v>45041</c:v>
                </c:pt>
                <c:pt idx="1634">
                  <c:v>45042</c:v>
                </c:pt>
                <c:pt idx="1635">
                  <c:v>45043</c:v>
                </c:pt>
                <c:pt idx="1636">
                  <c:v>45044</c:v>
                </c:pt>
                <c:pt idx="1637">
                  <c:v>45047</c:v>
                </c:pt>
                <c:pt idx="1638">
                  <c:v>45048</c:v>
                </c:pt>
                <c:pt idx="1639">
                  <c:v>45049</c:v>
                </c:pt>
                <c:pt idx="1640">
                  <c:v>45050</c:v>
                </c:pt>
                <c:pt idx="1641">
                  <c:v>45051</c:v>
                </c:pt>
                <c:pt idx="1642">
                  <c:v>45054</c:v>
                </c:pt>
                <c:pt idx="1643">
                  <c:v>45055</c:v>
                </c:pt>
                <c:pt idx="1644">
                  <c:v>45056</c:v>
                </c:pt>
                <c:pt idx="1645">
                  <c:v>45057</c:v>
                </c:pt>
                <c:pt idx="1646">
                  <c:v>45058</c:v>
                </c:pt>
                <c:pt idx="1647">
                  <c:v>45061</c:v>
                </c:pt>
                <c:pt idx="1648">
                  <c:v>45062</c:v>
                </c:pt>
                <c:pt idx="1649">
                  <c:v>45063</c:v>
                </c:pt>
                <c:pt idx="1650">
                  <c:v>45064</c:v>
                </c:pt>
                <c:pt idx="1651">
                  <c:v>45065</c:v>
                </c:pt>
                <c:pt idx="1652">
                  <c:v>45068</c:v>
                </c:pt>
                <c:pt idx="1653">
                  <c:v>45069</c:v>
                </c:pt>
                <c:pt idx="1654">
                  <c:v>45070</c:v>
                </c:pt>
                <c:pt idx="1655">
                  <c:v>45071</c:v>
                </c:pt>
                <c:pt idx="1656">
                  <c:v>45072</c:v>
                </c:pt>
                <c:pt idx="1657">
                  <c:v>45075</c:v>
                </c:pt>
                <c:pt idx="1658">
                  <c:v>45076</c:v>
                </c:pt>
                <c:pt idx="1659">
                  <c:v>45077</c:v>
                </c:pt>
                <c:pt idx="1660">
                  <c:v>45078</c:v>
                </c:pt>
                <c:pt idx="1661">
                  <c:v>45079</c:v>
                </c:pt>
                <c:pt idx="1662">
                  <c:v>45082</c:v>
                </c:pt>
                <c:pt idx="1663">
                  <c:v>45083</c:v>
                </c:pt>
                <c:pt idx="1664">
                  <c:v>45084</c:v>
                </c:pt>
                <c:pt idx="1665">
                  <c:v>45085</c:v>
                </c:pt>
                <c:pt idx="1666">
                  <c:v>45086</c:v>
                </c:pt>
                <c:pt idx="1667">
                  <c:v>45089</c:v>
                </c:pt>
                <c:pt idx="1668">
                  <c:v>45090</c:v>
                </c:pt>
                <c:pt idx="1669">
                  <c:v>45091</c:v>
                </c:pt>
                <c:pt idx="1670">
                  <c:v>45092</c:v>
                </c:pt>
                <c:pt idx="1671">
                  <c:v>45093</c:v>
                </c:pt>
                <c:pt idx="1672">
                  <c:v>45096</c:v>
                </c:pt>
                <c:pt idx="1673">
                  <c:v>45097</c:v>
                </c:pt>
                <c:pt idx="1674">
                  <c:v>45098</c:v>
                </c:pt>
                <c:pt idx="1675">
                  <c:v>45099</c:v>
                </c:pt>
                <c:pt idx="1676">
                  <c:v>45100</c:v>
                </c:pt>
                <c:pt idx="1677">
                  <c:v>45103</c:v>
                </c:pt>
                <c:pt idx="1678">
                  <c:v>45104</c:v>
                </c:pt>
                <c:pt idx="1679">
                  <c:v>45105</c:v>
                </c:pt>
                <c:pt idx="1680">
                  <c:v>45106</c:v>
                </c:pt>
                <c:pt idx="1681">
                  <c:v>45107</c:v>
                </c:pt>
                <c:pt idx="1682">
                  <c:v>45110</c:v>
                </c:pt>
                <c:pt idx="1683">
                  <c:v>45111</c:v>
                </c:pt>
                <c:pt idx="1684">
                  <c:v>45112</c:v>
                </c:pt>
                <c:pt idx="1685">
                  <c:v>45113</c:v>
                </c:pt>
                <c:pt idx="1686">
                  <c:v>45114</c:v>
                </c:pt>
                <c:pt idx="1687">
                  <c:v>45117</c:v>
                </c:pt>
                <c:pt idx="1688">
                  <c:v>45118</c:v>
                </c:pt>
                <c:pt idx="1689">
                  <c:v>45119</c:v>
                </c:pt>
                <c:pt idx="1690">
                  <c:v>45120</c:v>
                </c:pt>
                <c:pt idx="1691">
                  <c:v>45121</c:v>
                </c:pt>
                <c:pt idx="1692">
                  <c:v>45124</c:v>
                </c:pt>
                <c:pt idx="1693">
                  <c:v>45125</c:v>
                </c:pt>
                <c:pt idx="1694">
                  <c:v>45126</c:v>
                </c:pt>
                <c:pt idx="1695">
                  <c:v>45127</c:v>
                </c:pt>
                <c:pt idx="1696">
                  <c:v>45128</c:v>
                </c:pt>
                <c:pt idx="1697">
                  <c:v>45131</c:v>
                </c:pt>
                <c:pt idx="1698">
                  <c:v>45132</c:v>
                </c:pt>
                <c:pt idx="1699">
                  <c:v>45133</c:v>
                </c:pt>
                <c:pt idx="1700">
                  <c:v>45134</c:v>
                </c:pt>
                <c:pt idx="1701">
                  <c:v>45135</c:v>
                </c:pt>
                <c:pt idx="1702">
                  <c:v>45138</c:v>
                </c:pt>
                <c:pt idx="1703">
                  <c:v>45139</c:v>
                </c:pt>
                <c:pt idx="1704">
                  <c:v>45140</c:v>
                </c:pt>
                <c:pt idx="1705">
                  <c:v>45141</c:v>
                </c:pt>
                <c:pt idx="1706">
                  <c:v>45142</c:v>
                </c:pt>
                <c:pt idx="1707">
                  <c:v>45145</c:v>
                </c:pt>
                <c:pt idx="1708">
                  <c:v>45146</c:v>
                </c:pt>
                <c:pt idx="1709">
                  <c:v>45147</c:v>
                </c:pt>
                <c:pt idx="1710">
                  <c:v>45148</c:v>
                </c:pt>
                <c:pt idx="1711">
                  <c:v>45149</c:v>
                </c:pt>
                <c:pt idx="1712">
                  <c:v>45152</c:v>
                </c:pt>
                <c:pt idx="1713">
                  <c:v>45153</c:v>
                </c:pt>
                <c:pt idx="1714">
                  <c:v>45154</c:v>
                </c:pt>
                <c:pt idx="1715">
                  <c:v>45155</c:v>
                </c:pt>
                <c:pt idx="1716">
                  <c:v>45156</c:v>
                </c:pt>
                <c:pt idx="1717">
                  <c:v>45159</c:v>
                </c:pt>
                <c:pt idx="1718">
                  <c:v>45160</c:v>
                </c:pt>
                <c:pt idx="1719">
                  <c:v>45161</c:v>
                </c:pt>
                <c:pt idx="1720">
                  <c:v>45162</c:v>
                </c:pt>
                <c:pt idx="1721">
                  <c:v>45163</c:v>
                </c:pt>
                <c:pt idx="1722">
                  <c:v>45166</c:v>
                </c:pt>
                <c:pt idx="1723">
                  <c:v>45167</c:v>
                </c:pt>
                <c:pt idx="1724">
                  <c:v>45168</c:v>
                </c:pt>
                <c:pt idx="1725">
                  <c:v>45169</c:v>
                </c:pt>
                <c:pt idx="1726">
                  <c:v>45170</c:v>
                </c:pt>
                <c:pt idx="1727">
                  <c:v>45173</c:v>
                </c:pt>
                <c:pt idx="1728">
                  <c:v>45174</c:v>
                </c:pt>
                <c:pt idx="1729">
                  <c:v>45175</c:v>
                </c:pt>
                <c:pt idx="1730">
                  <c:v>45176</c:v>
                </c:pt>
                <c:pt idx="1731">
                  <c:v>45177</c:v>
                </c:pt>
                <c:pt idx="1732">
                  <c:v>45178</c:v>
                </c:pt>
                <c:pt idx="1733">
                  <c:v>45179</c:v>
                </c:pt>
                <c:pt idx="1734">
                  <c:v>45180</c:v>
                </c:pt>
                <c:pt idx="1735">
                  <c:v>45181</c:v>
                </c:pt>
                <c:pt idx="1736">
                  <c:v>45182</c:v>
                </c:pt>
                <c:pt idx="1737">
                  <c:v>45183</c:v>
                </c:pt>
                <c:pt idx="1738">
                  <c:v>45184</c:v>
                </c:pt>
                <c:pt idx="1739">
                  <c:v>45185</c:v>
                </c:pt>
                <c:pt idx="1740">
                  <c:v>45186</c:v>
                </c:pt>
                <c:pt idx="1741">
                  <c:v>45187</c:v>
                </c:pt>
                <c:pt idx="1742">
                  <c:v>45188</c:v>
                </c:pt>
                <c:pt idx="1743">
                  <c:v>45189</c:v>
                </c:pt>
                <c:pt idx="1744">
                  <c:v>45190</c:v>
                </c:pt>
                <c:pt idx="1745">
                  <c:v>45191</c:v>
                </c:pt>
                <c:pt idx="1746">
                  <c:v>45192</c:v>
                </c:pt>
                <c:pt idx="1747">
                  <c:v>45193</c:v>
                </c:pt>
                <c:pt idx="1748">
                  <c:v>45194</c:v>
                </c:pt>
                <c:pt idx="1749">
                  <c:v>45195</c:v>
                </c:pt>
                <c:pt idx="1750">
                  <c:v>45196</c:v>
                </c:pt>
                <c:pt idx="1751">
                  <c:v>45197</c:v>
                </c:pt>
                <c:pt idx="1752">
                  <c:v>45198</c:v>
                </c:pt>
                <c:pt idx="1753">
                  <c:v>45199</c:v>
                </c:pt>
                <c:pt idx="1754">
                  <c:v>45200</c:v>
                </c:pt>
                <c:pt idx="1755">
                  <c:v>45201</c:v>
                </c:pt>
                <c:pt idx="1756">
                  <c:v>45202</c:v>
                </c:pt>
                <c:pt idx="1757">
                  <c:v>45203</c:v>
                </c:pt>
                <c:pt idx="1758">
                  <c:v>45204</c:v>
                </c:pt>
                <c:pt idx="1759">
                  <c:v>45205</c:v>
                </c:pt>
                <c:pt idx="1760">
                  <c:v>45206</c:v>
                </c:pt>
                <c:pt idx="1761">
                  <c:v>45207</c:v>
                </c:pt>
                <c:pt idx="1762">
                  <c:v>45208</c:v>
                </c:pt>
                <c:pt idx="1763">
                  <c:v>45209</c:v>
                </c:pt>
                <c:pt idx="1764">
                  <c:v>45210</c:v>
                </c:pt>
                <c:pt idx="1765">
                  <c:v>45211</c:v>
                </c:pt>
                <c:pt idx="1766">
                  <c:v>45212</c:v>
                </c:pt>
                <c:pt idx="1767">
                  <c:v>45213</c:v>
                </c:pt>
                <c:pt idx="1768">
                  <c:v>45214</c:v>
                </c:pt>
                <c:pt idx="1769">
                  <c:v>45215</c:v>
                </c:pt>
                <c:pt idx="1770">
                  <c:v>45216</c:v>
                </c:pt>
                <c:pt idx="1771">
                  <c:v>45217</c:v>
                </c:pt>
                <c:pt idx="1772">
                  <c:v>45218</c:v>
                </c:pt>
                <c:pt idx="1773">
                  <c:v>45219</c:v>
                </c:pt>
                <c:pt idx="1774">
                  <c:v>45220</c:v>
                </c:pt>
                <c:pt idx="1775">
                  <c:v>45221</c:v>
                </c:pt>
                <c:pt idx="1776">
                  <c:v>45222</c:v>
                </c:pt>
                <c:pt idx="1777">
                  <c:v>45223</c:v>
                </c:pt>
                <c:pt idx="1778">
                  <c:v>45224</c:v>
                </c:pt>
                <c:pt idx="1779">
                  <c:v>45225</c:v>
                </c:pt>
                <c:pt idx="1780">
                  <c:v>45226</c:v>
                </c:pt>
                <c:pt idx="1781">
                  <c:v>45227</c:v>
                </c:pt>
                <c:pt idx="1782">
                  <c:v>45228</c:v>
                </c:pt>
                <c:pt idx="1783">
                  <c:v>45229</c:v>
                </c:pt>
                <c:pt idx="1784">
                  <c:v>45230</c:v>
                </c:pt>
                <c:pt idx="1785">
                  <c:v>45231</c:v>
                </c:pt>
                <c:pt idx="1786">
                  <c:v>45232</c:v>
                </c:pt>
                <c:pt idx="1787">
                  <c:v>45233</c:v>
                </c:pt>
                <c:pt idx="1788">
                  <c:v>45234</c:v>
                </c:pt>
                <c:pt idx="1789">
                  <c:v>45235</c:v>
                </c:pt>
                <c:pt idx="1790">
                  <c:v>45236</c:v>
                </c:pt>
              </c:numCache>
            </c:numRef>
          </c:cat>
          <c:val>
            <c:numRef>
              <c:f>'10 éves hozamok'!$B$3:$B$5169</c:f>
              <c:numCache>
                <c:formatCode>General</c:formatCode>
                <c:ptCount val="1792"/>
                <c:pt idx="0">
                  <c:v>3.27</c:v>
                </c:pt>
                <c:pt idx="1">
                  <c:v>3.33</c:v>
                </c:pt>
                <c:pt idx="2">
                  <c:v>3.34</c:v>
                </c:pt>
                <c:pt idx="3">
                  <c:v>3.4</c:v>
                </c:pt>
                <c:pt idx="4">
                  <c:v>3.48</c:v>
                </c:pt>
                <c:pt idx="5">
                  <c:v>3.53</c:v>
                </c:pt>
                <c:pt idx="6">
                  <c:v>3.48</c:v>
                </c:pt>
                <c:pt idx="7">
                  <c:v>3.39</c:v>
                </c:pt>
                <c:pt idx="8">
                  <c:v>3.45</c:v>
                </c:pt>
                <c:pt idx="9">
                  <c:v>3.46</c:v>
                </c:pt>
                <c:pt idx="10">
                  <c:v>3.48</c:v>
                </c:pt>
                <c:pt idx="11">
                  <c:v>3.47</c:v>
                </c:pt>
                <c:pt idx="12">
                  <c:v>3.47</c:v>
                </c:pt>
                <c:pt idx="13">
                  <c:v>3.53</c:v>
                </c:pt>
                <c:pt idx="14">
                  <c:v>3.48</c:v>
                </c:pt>
                <c:pt idx="15">
                  <c:v>3.51</c:v>
                </c:pt>
                <c:pt idx="16">
                  <c:v>3.56</c:v>
                </c:pt>
                <c:pt idx="17">
                  <c:v>3.53</c:v>
                </c:pt>
                <c:pt idx="18">
                  <c:v>3.52</c:v>
                </c:pt>
                <c:pt idx="19">
                  <c:v>3.51</c:v>
                </c:pt>
                <c:pt idx="20">
                  <c:v>3.51</c:v>
                </c:pt>
                <c:pt idx="21">
                  <c:v>3.52</c:v>
                </c:pt>
                <c:pt idx="22">
                  <c:v>3.52</c:v>
                </c:pt>
                <c:pt idx="23">
                  <c:v>3.56</c:v>
                </c:pt>
                <c:pt idx="24">
                  <c:v>3.57</c:v>
                </c:pt>
                <c:pt idx="25">
                  <c:v>3.62</c:v>
                </c:pt>
                <c:pt idx="26">
                  <c:v>3.63</c:v>
                </c:pt>
                <c:pt idx="27">
                  <c:v>3.57</c:v>
                </c:pt>
                <c:pt idx="28">
                  <c:v>3.6</c:v>
                </c:pt>
                <c:pt idx="29">
                  <c:v>3.63</c:v>
                </c:pt>
                <c:pt idx="30">
                  <c:v>3.57</c:v>
                </c:pt>
                <c:pt idx="31">
                  <c:v>3.63</c:v>
                </c:pt>
                <c:pt idx="32">
                  <c:v>3.6</c:v>
                </c:pt>
                <c:pt idx="33">
                  <c:v>3.59</c:v>
                </c:pt>
                <c:pt idx="34">
                  <c:v>3.58</c:v>
                </c:pt>
                <c:pt idx="35">
                  <c:v>3.56</c:v>
                </c:pt>
                <c:pt idx="36">
                  <c:v>3.52</c:v>
                </c:pt>
                <c:pt idx="37">
                  <c:v>3.47</c:v>
                </c:pt>
                <c:pt idx="38">
                  <c:v>3.46</c:v>
                </c:pt>
                <c:pt idx="39">
                  <c:v>3.43</c:v>
                </c:pt>
                <c:pt idx="40">
                  <c:v>3.46</c:v>
                </c:pt>
                <c:pt idx="41">
                  <c:v>3.51</c:v>
                </c:pt>
                <c:pt idx="42">
                  <c:v>3.47</c:v>
                </c:pt>
                <c:pt idx="43">
                  <c:v>3.47</c:v>
                </c:pt>
                <c:pt idx="44">
                  <c:v>3.47</c:v>
                </c:pt>
                <c:pt idx="45">
                  <c:v>3.47</c:v>
                </c:pt>
                <c:pt idx="46">
                  <c:v>3.57</c:v>
                </c:pt>
                <c:pt idx="47">
                  <c:v>3.64</c:v>
                </c:pt>
                <c:pt idx="48">
                  <c:v>3.66</c:v>
                </c:pt>
                <c:pt idx="49">
                  <c:v>3.65</c:v>
                </c:pt>
                <c:pt idx="50">
                  <c:v>3.7</c:v>
                </c:pt>
                <c:pt idx="51">
                  <c:v>3.7</c:v>
                </c:pt>
                <c:pt idx="52">
                  <c:v>3.63</c:v>
                </c:pt>
                <c:pt idx="53">
                  <c:v>3.64</c:v>
                </c:pt>
                <c:pt idx="54">
                  <c:v>3.63</c:v>
                </c:pt>
                <c:pt idx="55">
                  <c:v>3.62</c:v>
                </c:pt>
                <c:pt idx="56">
                  <c:v>3.49</c:v>
                </c:pt>
                <c:pt idx="57">
                  <c:v>3.45</c:v>
                </c:pt>
                <c:pt idx="58">
                  <c:v>3.42</c:v>
                </c:pt>
                <c:pt idx="59">
                  <c:v>3.38</c:v>
                </c:pt>
                <c:pt idx="60">
                  <c:v>3.36</c:v>
                </c:pt>
                <c:pt idx="61">
                  <c:v>3.35</c:v>
                </c:pt>
                <c:pt idx="62">
                  <c:v>3.32</c:v>
                </c:pt>
                <c:pt idx="63">
                  <c:v>3.29</c:v>
                </c:pt>
                <c:pt idx="64">
                  <c:v>3.3</c:v>
                </c:pt>
                <c:pt idx="65">
                  <c:v>3.32</c:v>
                </c:pt>
                <c:pt idx="66">
                  <c:v>3.31</c:v>
                </c:pt>
                <c:pt idx="67">
                  <c:v>3.33</c:v>
                </c:pt>
                <c:pt idx="68">
                  <c:v>3.33</c:v>
                </c:pt>
                <c:pt idx="69">
                  <c:v>3.31</c:v>
                </c:pt>
                <c:pt idx="70">
                  <c:v>3.32</c:v>
                </c:pt>
                <c:pt idx="71">
                  <c:v>3.31</c:v>
                </c:pt>
                <c:pt idx="72">
                  <c:v>3.29</c:v>
                </c:pt>
                <c:pt idx="73">
                  <c:v>3.29</c:v>
                </c:pt>
                <c:pt idx="74">
                  <c:v>3.29</c:v>
                </c:pt>
                <c:pt idx="75">
                  <c:v>3.3</c:v>
                </c:pt>
                <c:pt idx="76">
                  <c:v>3.3</c:v>
                </c:pt>
                <c:pt idx="77">
                  <c:v>3.34</c:v>
                </c:pt>
                <c:pt idx="78">
                  <c:v>3.33</c:v>
                </c:pt>
                <c:pt idx="79">
                  <c:v>3.32</c:v>
                </c:pt>
                <c:pt idx="80">
                  <c:v>3.34</c:v>
                </c:pt>
                <c:pt idx="81">
                  <c:v>3.31</c:v>
                </c:pt>
                <c:pt idx="82">
                  <c:v>3.27</c:v>
                </c:pt>
                <c:pt idx="83">
                  <c:v>3.24</c:v>
                </c:pt>
                <c:pt idx="84">
                  <c:v>3.24</c:v>
                </c:pt>
                <c:pt idx="85">
                  <c:v>3.26</c:v>
                </c:pt>
                <c:pt idx="86">
                  <c:v>3.21</c:v>
                </c:pt>
                <c:pt idx="87">
                  <c:v>3.24</c:v>
                </c:pt>
                <c:pt idx="88">
                  <c:v>3.2</c:v>
                </c:pt>
                <c:pt idx="89">
                  <c:v>3.17</c:v>
                </c:pt>
                <c:pt idx="90">
                  <c:v>3.15</c:v>
                </c:pt>
                <c:pt idx="91">
                  <c:v>3.11</c:v>
                </c:pt>
                <c:pt idx="92">
                  <c:v>3.08</c:v>
                </c:pt>
                <c:pt idx="93">
                  <c:v>3.05</c:v>
                </c:pt>
                <c:pt idx="94">
                  <c:v>3.09</c:v>
                </c:pt>
                <c:pt idx="95">
                  <c:v>3.12</c:v>
                </c:pt>
                <c:pt idx="96">
                  <c:v>3.12</c:v>
                </c:pt>
                <c:pt idx="97">
                  <c:v>3.16</c:v>
                </c:pt>
                <c:pt idx="98">
                  <c:v>3.15</c:v>
                </c:pt>
                <c:pt idx="99">
                  <c:v>3.13</c:v>
                </c:pt>
                <c:pt idx="100">
                  <c:v>3.12</c:v>
                </c:pt>
                <c:pt idx="101">
                  <c:v>3.09</c:v>
                </c:pt>
                <c:pt idx="102">
                  <c:v>2.99</c:v>
                </c:pt>
                <c:pt idx="103">
                  <c:v>3.06</c:v>
                </c:pt>
                <c:pt idx="104">
                  <c:v>3.06</c:v>
                </c:pt>
                <c:pt idx="105">
                  <c:v>3.09</c:v>
                </c:pt>
                <c:pt idx="106">
                  <c:v>3.1</c:v>
                </c:pt>
                <c:pt idx="107">
                  <c:v>3.11</c:v>
                </c:pt>
                <c:pt idx="108">
                  <c:v>3.06</c:v>
                </c:pt>
                <c:pt idx="109">
                  <c:v>3.06</c:v>
                </c:pt>
                <c:pt idx="110">
                  <c:v>3.08</c:v>
                </c:pt>
                <c:pt idx="111">
                  <c:v>3.08</c:v>
                </c:pt>
                <c:pt idx="112">
                  <c:v>3.05</c:v>
                </c:pt>
                <c:pt idx="113">
                  <c:v>3.04</c:v>
                </c:pt>
                <c:pt idx="114">
                  <c:v>3.02</c:v>
                </c:pt>
                <c:pt idx="115">
                  <c:v>3.01</c:v>
                </c:pt>
                <c:pt idx="116">
                  <c:v>2.97</c:v>
                </c:pt>
                <c:pt idx="117">
                  <c:v>3.01</c:v>
                </c:pt>
                <c:pt idx="118">
                  <c:v>3.02</c:v>
                </c:pt>
                <c:pt idx="119">
                  <c:v>3.07</c:v>
                </c:pt>
                <c:pt idx="120">
                  <c:v>2.99</c:v>
                </c:pt>
                <c:pt idx="121">
                  <c:v>2.99</c:v>
                </c:pt>
                <c:pt idx="122">
                  <c:v>2.96</c:v>
                </c:pt>
                <c:pt idx="123">
                  <c:v>2.96</c:v>
                </c:pt>
                <c:pt idx="124">
                  <c:v>2.93</c:v>
                </c:pt>
                <c:pt idx="125">
                  <c:v>3.01</c:v>
                </c:pt>
                <c:pt idx="126">
                  <c:v>3.07</c:v>
                </c:pt>
                <c:pt idx="127">
                  <c:v>3.13</c:v>
                </c:pt>
                <c:pt idx="128">
                  <c:v>3.12</c:v>
                </c:pt>
                <c:pt idx="129">
                  <c:v>3.13</c:v>
                </c:pt>
                <c:pt idx="130">
                  <c:v>3.12</c:v>
                </c:pt>
                <c:pt idx="131">
                  <c:v>3.16</c:v>
                </c:pt>
                <c:pt idx="132">
                  <c:v>3.22</c:v>
                </c:pt>
                <c:pt idx="133">
                  <c:v>3.24</c:v>
                </c:pt>
                <c:pt idx="134">
                  <c:v>3.21</c:v>
                </c:pt>
                <c:pt idx="135">
                  <c:v>3.19</c:v>
                </c:pt>
                <c:pt idx="136">
                  <c:v>3.12</c:v>
                </c:pt>
                <c:pt idx="137">
                  <c:v>3.13</c:v>
                </c:pt>
                <c:pt idx="138">
                  <c:v>3.1</c:v>
                </c:pt>
                <c:pt idx="139">
                  <c:v>3.08</c:v>
                </c:pt>
                <c:pt idx="140">
                  <c:v>3.07</c:v>
                </c:pt>
                <c:pt idx="141">
                  <c:v>3.1</c:v>
                </c:pt>
                <c:pt idx="142">
                  <c:v>3.12</c:v>
                </c:pt>
                <c:pt idx="143">
                  <c:v>3.11</c:v>
                </c:pt>
                <c:pt idx="144">
                  <c:v>3.1150000000000002</c:v>
                </c:pt>
                <c:pt idx="145">
                  <c:v>3.145</c:v>
                </c:pt>
                <c:pt idx="146">
                  <c:v>3.1469999999999998</c:v>
                </c:pt>
                <c:pt idx="147">
                  <c:v>3.14</c:v>
                </c:pt>
                <c:pt idx="148">
                  <c:v>3.16</c:v>
                </c:pt>
                <c:pt idx="149">
                  <c:v>3.15</c:v>
                </c:pt>
                <c:pt idx="150">
                  <c:v>3.1560000000000001</c:v>
                </c:pt>
                <c:pt idx="151">
                  <c:v>3.1549999999999998</c:v>
                </c:pt>
                <c:pt idx="152">
                  <c:v>3.1640000000000001</c:v>
                </c:pt>
                <c:pt idx="153">
                  <c:v>3.1640000000000001</c:v>
                </c:pt>
                <c:pt idx="154">
                  <c:v>3.1640000000000001</c:v>
                </c:pt>
                <c:pt idx="155">
                  <c:v>3.1640000000000001</c:v>
                </c:pt>
                <c:pt idx="156">
                  <c:v>3.15</c:v>
                </c:pt>
                <c:pt idx="157">
                  <c:v>3.1619999999999999</c:v>
                </c:pt>
                <c:pt idx="158">
                  <c:v>3.1419999999999999</c:v>
                </c:pt>
                <c:pt idx="159">
                  <c:v>3.1219999999999999</c:v>
                </c:pt>
                <c:pt idx="160">
                  <c:v>3.1320000000000001</c:v>
                </c:pt>
                <c:pt idx="161">
                  <c:v>3.2</c:v>
                </c:pt>
                <c:pt idx="162">
                  <c:v>3.101</c:v>
                </c:pt>
                <c:pt idx="163">
                  <c:v>3.0710000000000002</c:v>
                </c:pt>
                <c:pt idx="164">
                  <c:v>3.0710000000000002</c:v>
                </c:pt>
                <c:pt idx="165">
                  <c:v>3.0609999999999999</c:v>
                </c:pt>
                <c:pt idx="166">
                  <c:v>3.0310000000000001</c:v>
                </c:pt>
                <c:pt idx="167">
                  <c:v>2.931</c:v>
                </c:pt>
                <c:pt idx="168">
                  <c:v>2.93</c:v>
                </c:pt>
                <c:pt idx="169">
                  <c:v>2.915</c:v>
                </c:pt>
                <c:pt idx="170">
                  <c:v>2.95</c:v>
                </c:pt>
                <c:pt idx="171">
                  <c:v>2.9790000000000001</c:v>
                </c:pt>
                <c:pt idx="172">
                  <c:v>2.9590000000000001</c:v>
                </c:pt>
                <c:pt idx="173">
                  <c:v>2.9780000000000002</c:v>
                </c:pt>
                <c:pt idx="174">
                  <c:v>2.988</c:v>
                </c:pt>
                <c:pt idx="175">
                  <c:v>2.95</c:v>
                </c:pt>
                <c:pt idx="176">
                  <c:v>2.96</c:v>
                </c:pt>
                <c:pt idx="177">
                  <c:v>2.9</c:v>
                </c:pt>
                <c:pt idx="178">
                  <c:v>2.88</c:v>
                </c:pt>
                <c:pt idx="179">
                  <c:v>2.875</c:v>
                </c:pt>
                <c:pt idx="180">
                  <c:v>2.93</c:v>
                </c:pt>
                <c:pt idx="181">
                  <c:v>2.915</c:v>
                </c:pt>
                <c:pt idx="182">
                  <c:v>2.8330000000000002</c:v>
                </c:pt>
                <c:pt idx="183">
                  <c:v>2.855</c:v>
                </c:pt>
                <c:pt idx="184">
                  <c:v>2.8530000000000002</c:v>
                </c:pt>
                <c:pt idx="185">
                  <c:v>2.7850000000000001</c:v>
                </c:pt>
                <c:pt idx="186">
                  <c:v>2.69</c:v>
                </c:pt>
                <c:pt idx="187">
                  <c:v>2.6520000000000001</c:v>
                </c:pt>
                <c:pt idx="188">
                  <c:v>2.5449999999999999</c:v>
                </c:pt>
                <c:pt idx="189">
                  <c:v>2.4900000000000002</c:v>
                </c:pt>
                <c:pt idx="190">
                  <c:v>2.5</c:v>
                </c:pt>
                <c:pt idx="191">
                  <c:v>2.59</c:v>
                </c:pt>
                <c:pt idx="192">
                  <c:v>2.609</c:v>
                </c:pt>
                <c:pt idx="193">
                  <c:v>2.645</c:v>
                </c:pt>
                <c:pt idx="194">
                  <c:v>2.6880000000000002</c:v>
                </c:pt>
                <c:pt idx="195">
                  <c:v>2.665</c:v>
                </c:pt>
                <c:pt idx="196">
                  <c:v>2.69</c:v>
                </c:pt>
                <c:pt idx="197">
                  <c:v>2.7050000000000001</c:v>
                </c:pt>
                <c:pt idx="198">
                  <c:v>2.76</c:v>
                </c:pt>
                <c:pt idx="199">
                  <c:v>2.78</c:v>
                </c:pt>
                <c:pt idx="200">
                  <c:v>2.79</c:v>
                </c:pt>
                <c:pt idx="201">
                  <c:v>2.67</c:v>
                </c:pt>
                <c:pt idx="202">
                  <c:v>2.65</c:v>
                </c:pt>
                <c:pt idx="203">
                  <c:v>2.59</c:v>
                </c:pt>
                <c:pt idx="204">
                  <c:v>2.5550000000000002</c:v>
                </c:pt>
                <c:pt idx="205">
                  <c:v>2.54</c:v>
                </c:pt>
                <c:pt idx="206">
                  <c:v>2.57</c:v>
                </c:pt>
                <c:pt idx="207">
                  <c:v>2.54</c:v>
                </c:pt>
                <c:pt idx="208">
                  <c:v>2.5350000000000001</c:v>
                </c:pt>
                <c:pt idx="209">
                  <c:v>2.5350000000000001</c:v>
                </c:pt>
                <c:pt idx="210">
                  <c:v>2.5510000000000002</c:v>
                </c:pt>
                <c:pt idx="211">
                  <c:v>2.5099999999999998</c:v>
                </c:pt>
                <c:pt idx="212">
                  <c:v>2.4900000000000002</c:v>
                </c:pt>
                <c:pt idx="213">
                  <c:v>2.4900000000000002</c:v>
                </c:pt>
                <c:pt idx="214">
                  <c:v>2.5</c:v>
                </c:pt>
                <c:pt idx="215">
                  <c:v>2.5499999999999998</c:v>
                </c:pt>
                <c:pt idx="216">
                  <c:v>2.5499999999999998</c:v>
                </c:pt>
                <c:pt idx="217">
                  <c:v>2.5099999999999998</c:v>
                </c:pt>
                <c:pt idx="218">
                  <c:v>2.46</c:v>
                </c:pt>
                <c:pt idx="219">
                  <c:v>2.4300000000000002</c:v>
                </c:pt>
                <c:pt idx="220">
                  <c:v>2.41</c:v>
                </c:pt>
                <c:pt idx="221">
                  <c:v>2.39</c:v>
                </c:pt>
                <c:pt idx="222">
                  <c:v>2.33</c:v>
                </c:pt>
                <c:pt idx="223">
                  <c:v>2.2999999999999998</c:v>
                </c:pt>
                <c:pt idx="224">
                  <c:v>2.3290000000000002</c:v>
                </c:pt>
                <c:pt idx="225">
                  <c:v>2.3279999999999998</c:v>
                </c:pt>
                <c:pt idx="226">
                  <c:v>2.2679999999999998</c:v>
                </c:pt>
                <c:pt idx="227">
                  <c:v>2.2959999999999998</c:v>
                </c:pt>
                <c:pt idx="228">
                  <c:v>2.3149999999999999</c:v>
                </c:pt>
                <c:pt idx="229">
                  <c:v>2.3239999999999998</c:v>
                </c:pt>
                <c:pt idx="230">
                  <c:v>2.21</c:v>
                </c:pt>
                <c:pt idx="231">
                  <c:v>2.13</c:v>
                </c:pt>
                <c:pt idx="232">
                  <c:v>2.09</c:v>
                </c:pt>
                <c:pt idx="233">
                  <c:v>2.08</c:v>
                </c:pt>
                <c:pt idx="234">
                  <c:v>2.1</c:v>
                </c:pt>
                <c:pt idx="235">
                  <c:v>2.13</c:v>
                </c:pt>
                <c:pt idx="236">
                  <c:v>2.1800000000000002</c:v>
                </c:pt>
                <c:pt idx="237">
                  <c:v>2.15</c:v>
                </c:pt>
                <c:pt idx="238">
                  <c:v>2.0790000000000002</c:v>
                </c:pt>
                <c:pt idx="239">
                  <c:v>2.1150000000000002</c:v>
                </c:pt>
                <c:pt idx="240">
                  <c:v>2.12</c:v>
                </c:pt>
                <c:pt idx="241">
                  <c:v>2.137</c:v>
                </c:pt>
                <c:pt idx="242">
                  <c:v>2.1360000000000001</c:v>
                </c:pt>
                <c:pt idx="243">
                  <c:v>2.13</c:v>
                </c:pt>
                <c:pt idx="244">
                  <c:v>2.1549999999999998</c:v>
                </c:pt>
                <c:pt idx="245">
                  <c:v>2.165</c:v>
                </c:pt>
                <c:pt idx="246">
                  <c:v>2.1949999999999998</c:v>
                </c:pt>
                <c:pt idx="247">
                  <c:v>2.1800000000000002</c:v>
                </c:pt>
                <c:pt idx="248">
                  <c:v>2.1819999999999999</c:v>
                </c:pt>
                <c:pt idx="249">
                  <c:v>2.121</c:v>
                </c:pt>
                <c:pt idx="250">
                  <c:v>2.04</c:v>
                </c:pt>
                <c:pt idx="251">
                  <c:v>2.0609999999999999</c:v>
                </c:pt>
                <c:pt idx="252">
                  <c:v>2.0550000000000002</c:v>
                </c:pt>
                <c:pt idx="253">
                  <c:v>2.0550000000000002</c:v>
                </c:pt>
                <c:pt idx="254">
                  <c:v>2.0550000000000002</c:v>
                </c:pt>
                <c:pt idx="255">
                  <c:v>2.0870000000000002</c:v>
                </c:pt>
                <c:pt idx="256">
                  <c:v>2.0760000000000001</c:v>
                </c:pt>
                <c:pt idx="257">
                  <c:v>2.0459999999999998</c:v>
                </c:pt>
                <c:pt idx="258">
                  <c:v>2.15</c:v>
                </c:pt>
                <c:pt idx="259">
                  <c:v>2.15</c:v>
                </c:pt>
                <c:pt idx="260">
                  <c:v>2.0139999999999998</c:v>
                </c:pt>
                <c:pt idx="261">
                  <c:v>1.95</c:v>
                </c:pt>
                <c:pt idx="262">
                  <c:v>1.972</c:v>
                </c:pt>
                <c:pt idx="263">
                  <c:v>1.9710000000000001</c:v>
                </c:pt>
                <c:pt idx="264">
                  <c:v>2.06</c:v>
                </c:pt>
                <c:pt idx="265">
                  <c:v>2.0379999999999998</c:v>
                </c:pt>
                <c:pt idx="266">
                  <c:v>2.08</c:v>
                </c:pt>
                <c:pt idx="267">
                  <c:v>2.09</c:v>
                </c:pt>
                <c:pt idx="268">
                  <c:v>1.9950000000000001</c:v>
                </c:pt>
                <c:pt idx="269">
                  <c:v>2</c:v>
                </c:pt>
                <c:pt idx="270">
                  <c:v>2.08</c:v>
                </c:pt>
                <c:pt idx="271">
                  <c:v>2.2050000000000001</c:v>
                </c:pt>
                <c:pt idx="272">
                  <c:v>2.15</c:v>
                </c:pt>
                <c:pt idx="273">
                  <c:v>2.16</c:v>
                </c:pt>
                <c:pt idx="274">
                  <c:v>2.2000000000000002</c:v>
                </c:pt>
                <c:pt idx="275">
                  <c:v>2.1869999999999998</c:v>
                </c:pt>
                <c:pt idx="276">
                  <c:v>2.2160000000000002</c:v>
                </c:pt>
                <c:pt idx="277">
                  <c:v>2.294</c:v>
                </c:pt>
                <c:pt idx="278">
                  <c:v>2.2930000000000001</c:v>
                </c:pt>
                <c:pt idx="279">
                  <c:v>2.3530000000000002</c:v>
                </c:pt>
                <c:pt idx="280">
                  <c:v>2.4220000000000002</c:v>
                </c:pt>
                <c:pt idx="281">
                  <c:v>2.6179999999999999</c:v>
                </c:pt>
                <c:pt idx="282">
                  <c:v>2.7429999999999999</c:v>
                </c:pt>
                <c:pt idx="283">
                  <c:v>2.78</c:v>
                </c:pt>
                <c:pt idx="284">
                  <c:v>2.633</c:v>
                </c:pt>
                <c:pt idx="285">
                  <c:v>2.6339999999999999</c:v>
                </c:pt>
                <c:pt idx="286">
                  <c:v>2.5430000000000001</c:v>
                </c:pt>
                <c:pt idx="287">
                  <c:v>2.5720000000000001</c:v>
                </c:pt>
                <c:pt idx="288">
                  <c:v>2.5339999999999998</c:v>
                </c:pt>
                <c:pt idx="289">
                  <c:v>2.5329999999999999</c:v>
                </c:pt>
                <c:pt idx="290">
                  <c:v>2.5219999999999998</c:v>
                </c:pt>
                <c:pt idx="291">
                  <c:v>2.54</c:v>
                </c:pt>
                <c:pt idx="292">
                  <c:v>2.6179999999999999</c:v>
                </c:pt>
                <c:pt idx="293">
                  <c:v>2.597</c:v>
                </c:pt>
                <c:pt idx="294">
                  <c:v>2.5680000000000001</c:v>
                </c:pt>
                <c:pt idx="295">
                  <c:v>2.5750000000000002</c:v>
                </c:pt>
                <c:pt idx="296">
                  <c:v>2.5089999999999999</c:v>
                </c:pt>
                <c:pt idx="297">
                  <c:v>2.5449999999999999</c:v>
                </c:pt>
                <c:pt idx="298">
                  <c:v>2.5870000000000002</c:v>
                </c:pt>
                <c:pt idx="299">
                  <c:v>2.63</c:v>
                </c:pt>
                <c:pt idx="300">
                  <c:v>2.6949999999999998</c:v>
                </c:pt>
                <c:pt idx="301">
                  <c:v>2.65</c:v>
                </c:pt>
                <c:pt idx="302">
                  <c:v>2.653</c:v>
                </c:pt>
                <c:pt idx="303">
                  <c:v>2.7250000000000001</c:v>
                </c:pt>
                <c:pt idx="304">
                  <c:v>2.7229999999999999</c:v>
                </c:pt>
                <c:pt idx="305">
                  <c:v>2.706</c:v>
                </c:pt>
                <c:pt idx="306">
                  <c:v>2.71</c:v>
                </c:pt>
                <c:pt idx="307">
                  <c:v>2.6989999999999998</c:v>
                </c:pt>
                <c:pt idx="308">
                  <c:v>2.7050000000000001</c:v>
                </c:pt>
                <c:pt idx="309">
                  <c:v>2.625</c:v>
                </c:pt>
                <c:pt idx="310">
                  <c:v>2.625</c:v>
                </c:pt>
                <c:pt idx="311">
                  <c:v>2.625</c:v>
                </c:pt>
                <c:pt idx="312">
                  <c:v>2.6349999999999998</c:v>
                </c:pt>
                <c:pt idx="313">
                  <c:v>2.6030000000000002</c:v>
                </c:pt>
                <c:pt idx="314">
                  <c:v>2.6240000000000001</c:v>
                </c:pt>
                <c:pt idx="315">
                  <c:v>2.508</c:v>
                </c:pt>
                <c:pt idx="316">
                  <c:v>2.524</c:v>
                </c:pt>
                <c:pt idx="317">
                  <c:v>2.5190000000000001</c:v>
                </c:pt>
                <c:pt idx="318">
                  <c:v>2.4630000000000001</c:v>
                </c:pt>
                <c:pt idx="319">
                  <c:v>2.4220000000000002</c:v>
                </c:pt>
                <c:pt idx="320">
                  <c:v>2.4129999999999998</c:v>
                </c:pt>
                <c:pt idx="321">
                  <c:v>2.4129999999999998</c:v>
                </c:pt>
                <c:pt idx="322">
                  <c:v>2.4129999999999998</c:v>
                </c:pt>
                <c:pt idx="323">
                  <c:v>2.4329999999999998</c:v>
                </c:pt>
                <c:pt idx="324">
                  <c:v>2.4740000000000002</c:v>
                </c:pt>
                <c:pt idx="325">
                  <c:v>2.5379999999999998</c:v>
                </c:pt>
                <c:pt idx="326">
                  <c:v>2.548</c:v>
                </c:pt>
                <c:pt idx="327">
                  <c:v>2.4860000000000002</c:v>
                </c:pt>
                <c:pt idx="328">
                  <c:v>2.42</c:v>
                </c:pt>
                <c:pt idx="329">
                  <c:v>2.395</c:v>
                </c:pt>
                <c:pt idx="330">
                  <c:v>2.41</c:v>
                </c:pt>
                <c:pt idx="331">
                  <c:v>2.4300000000000002</c:v>
                </c:pt>
                <c:pt idx="332">
                  <c:v>2.4300000000000002</c:v>
                </c:pt>
                <c:pt idx="333">
                  <c:v>2.4289999999999998</c:v>
                </c:pt>
                <c:pt idx="334">
                  <c:v>2.5070000000000001</c:v>
                </c:pt>
                <c:pt idx="335">
                  <c:v>2.5339999999999998</c:v>
                </c:pt>
                <c:pt idx="336">
                  <c:v>2.5379999999999998</c:v>
                </c:pt>
                <c:pt idx="337">
                  <c:v>2.6120000000000001</c:v>
                </c:pt>
                <c:pt idx="338">
                  <c:v>2.59</c:v>
                </c:pt>
                <c:pt idx="339">
                  <c:v>2.62</c:v>
                </c:pt>
                <c:pt idx="340">
                  <c:v>2.62</c:v>
                </c:pt>
                <c:pt idx="341">
                  <c:v>2.58</c:v>
                </c:pt>
                <c:pt idx="342">
                  <c:v>2.58</c:v>
                </c:pt>
                <c:pt idx="343">
                  <c:v>2.58</c:v>
                </c:pt>
                <c:pt idx="344">
                  <c:v>2.62</c:v>
                </c:pt>
                <c:pt idx="345">
                  <c:v>2.64</c:v>
                </c:pt>
                <c:pt idx="346">
                  <c:v>2.64</c:v>
                </c:pt>
                <c:pt idx="347">
                  <c:v>2.661</c:v>
                </c:pt>
                <c:pt idx="348">
                  <c:v>2.73</c:v>
                </c:pt>
                <c:pt idx="349">
                  <c:v>2.77</c:v>
                </c:pt>
                <c:pt idx="350">
                  <c:v>2.79</c:v>
                </c:pt>
                <c:pt idx="351">
                  <c:v>2.8039999999999998</c:v>
                </c:pt>
                <c:pt idx="352">
                  <c:v>2.8969999999999998</c:v>
                </c:pt>
                <c:pt idx="353">
                  <c:v>3.044</c:v>
                </c:pt>
                <c:pt idx="354">
                  <c:v>3.0819999999999999</c:v>
                </c:pt>
                <c:pt idx="355">
                  <c:v>3.1589999999999998</c:v>
                </c:pt>
                <c:pt idx="356">
                  <c:v>3.1440000000000001</c:v>
                </c:pt>
                <c:pt idx="357">
                  <c:v>3.1440000000000001</c:v>
                </c:pt>
                <c:pt idx="358">
                  <c:v>3.24</c:v>
                </c:pt>
                <c:pt idx="359">
                  <c:v>3.27</c:v>
                </c:pt>
                <c:pt idx="360">
                  <c:v>3.1120000000000001</c:v>
                </c:pt>
                <c:pt idx="361">
                  <c:v>3.1269999999999998</c:v>
                </c:pt>
                <c:pt idx="362">
                  <c:v>3.0960000000000001</c:v>
                </c:pt>
                <c:pt idx="363">
                  <c:v>3.1520000000000001</c:v>
                </c:pt>
                <c:pt idx="364">
                  <c:v>3.2029999999999998</c:v>
                </c:pt>
                <c:pt idx="365">
                  <c:v>3.1890000000000001</c:v>
                </c:pt>
                <c:pt idx="366">
                  <c:v>3.17</c:v>
                </c:pt>
                <c:pt idx="367">
                  <c:v>3.1589999999999998</c:v>
                </c:pt>
                <c:pt idx="368">
                  <c:v>3.1120000000000001</c:v>
                </c:pt>
                <c:pt idx="369">
                  <c:v>3.0680000000000001</c:v>
                </c:pt>
                <c:pt idx="370">
                  <c:v>3.1360000000000001</c:v>
                </c:pt>
                <c:pt idx="371">
                  <c:v>3.2450000000000001</c:v>
                </c:pt>
                <c:pt idx="372">
                  <c:v>3.2869999999999999</c:v>
                </c:pt>
                <c:pt idx="373">
                  <c:v>3.3650000000000002</c:v>
                </c:pt>
                <c:pt idx="374">
                  <c:v>3.4750000000000001</c:v>
                </c:pt>
                <c:pt idx="375">
                  <c:v>3.5</c:v>
                </c:pt>
                <c:pt idx="376">
                  <c:v>3.49</c:v>
                </c:pt>
                <c:pt idx="377">
                  <c:v>3.4689999999999999</c:v>
                </c:pt>
                <c:pt idx="378">
                  <c:v>3.5089999999999999</c:v>
                </c:pt>
                <c:pt idx="379">
                  <c:v>3.5</c:v>
                </c:pt>
                <c:pt idx="380">
                  <c:v>3.5659999999999998</c:v>
                </c:pt>
                <c:pt idx="381">
                  <c:v>3.5659999999999998</c:v>
                </c:pt>
                <c:pt idx="382">
                  <c:v>3.5579999999999998</c:v>
                </c:pt>
                <c:pt idx="383">
                  <c:v>3.5790000000000002</c:v>
                </c:pt>
                <c:pt idx="384">
                  <c:v>3.5470000000000002</c:v>
                </c:pt>
                <c:pt idx="385">
                  <c:v>3.5950000000000002</c:v>
                </c:pt>
                <c:pt idx="386">
                  <c:v>3.6309999999999998</c:v>
                </c:pt>
                <c:pt idx="387">
                  <c:v>3.7410000000000001</c:v>
                </c:pt>
                <c:pt idx="388">
                  <c:v>3.7250000000000001</c:v>
                </c:pt>
                <c:pt idx="389">
                  <c:v>3.573</c:v>
                </c:pt>
                <c:pt idx="390">
                  <c:v>3.5009999999999999</c:v>
                </c:pt>
                <c:pt idx="391">
                  <c:v>3.4910000000000001</c:v>
                </c:pt>
                <c:pt idx="392">
                  <c:v>3.4649999999999999</c:v>
                </c:pt>
                <c:pt idx="393">
                  <c:v>3.4140000000000001</c:v>
                </c:pt>
                <c:pt idx="394">
                  <c:v>3.3450000000000002</c:v>
                </c:pt>
                <c:pt idx="395">
                  <c:v>3.3650000000000002</c:v>
                </c:pt>
                <c:pt idx="396">
                  <c:v>3.3959999999999999</c:v>
                </c:pt>
                <c:pt idx="397">
                  <c:v>3.3730000000000002</c:v>
                </c:pt>
                <c:pt idx="398">
                  <c:v>3.3460000000000001</c:v>
                </c:pt>
                <c:pt idx="399">
                  <c:v>3.3050000000000002</c:v>
                </c:pt>
                <c:pt idx="400">
                  <c:v>3.383</c:v>
                </c:pt>
                <c:pt idx="401">
                  <c:v>3.4129999999999998</c:v>
                </c:pt>
                <c:pt idx="402">
                  <c:v>3.4180000000000001</c:v>
                </c:pt>
                <c:pt idx="403">
                  <c:v>3.3959999999999999</c:v>
                </c:pt>
                <c:pt idx="404">
                  <c:v>3.387</c:v>
                </c:pt>
                <c:pt idx="405">
                  <c:v>3.2810000000000001</c:v>
                </c:pt>
                <c:pt idx="406">
                  <c:v>3.24</c:v>
                </c:pt>
                <c:pt idx="407">
                  <c:v>3.26</c:v>
                </c:pt>
                <c:pt idx="408">
                  <c:v>3.2709999999999999</c:v>
                </c:pt>
                <c:pt idx="409">
                  <c:v>3.3140000000000001</c:v>
                </c:pt>
                <c:pt idx="410">
                  <c:v>3.3530000000000002</c:v>
                </c:pt>
                <c:pt idx="411">
                  <c:v>3.3380000000000001</c:v>
                </c:pt>
                <c:pt idx="412">
                  <c:v>3.359</c:v>
                </c:pt>
                <c:pt idx="413">
                  <c:v>3.3969999999999998</c:v>
                </c:pt>
                <c:pt idx="414">
                  <c:v>3.46</c:v>
                </c:pt>
                <c:pt idx="415">
                  <c:v>3.4689999999999999</c:v>
                </c:pt>
                <c:pt idx="416">
                  <c:v>3.5289999999999999</c:v>
                </c:pt>
                <c:pt idx="417">
                  <c:v>3.57</c:v>
                </c:pt>
                <c:pt idx="418">
                  <c:v>3.4830000000000001</c:v>
                </c:pt>
                <c:pt idx="419">
                  <c:v>3.5430000000000001</c:v>
                </c:pt>
                <c:pt idx="420">
                  <c:v>3.5089999999999999</c:v>
                </c:pt>
                <c:pt idx="421">
                  <c:v>3.59</c:v>
                </c:pt>
                <c:pt idx="422">
                  <c:v>3.59</c:v>
                </c:pt>
                <c:pt idx="423">
                  <c:v>3.44</c:v>
                </c:pt>
                <c:pt idx="424">
                  <c:v>3.351</c:v>
                </c:pt>
                <c:pt idx="425">
                  <c:v>3.3780000000000001</c:v>
                </c:pt>
                <c:pt idx="426">
                  <c:v>3.3860000000000001</c:v>
                </c:pt>
                <c:pt idx="427">
                  <c:v>3.39</c:v>
                </c:pt>
                <c:pt idx="428">
                  <c:v>3.3959999999999999</c:v>
                </c:pt>
                <c:pt idx="429">
                  <c:v>3.3839999999999999</c:v>
                </c:pt>
                <c:pt idx="430">
                  <c:v>3.4830000000000001</c:v>
                </c:pt>
                <c:pt idx="431">
                  <c:v>3.4860000000000002</c:v>
                </c:pt>
                <c:pt idx="432">
                  <c:v>3.4940000000000002</c:v>
                </c:pt>
                <c:pt idx="433">
                  <c:v>3.5329999999999999</c:v>
                </c:pt>
                <c:pt idx="434">
                  <c:v>3.5449999999999999</c:v>
                </c:pt>
                <c:pt idx="435">
                  <c:v>3.5339999999999998</c:v>
                </c:pt>
                <c:pt idx="436">
                  <c:v>3.4969999999999999</c:v>
                </c:pt>
                <c:pt idx="437">
                  <c:v>3.5150000000000001</c:v>
                </c:pt>
                <c:pt idx="438">
                  <c:v>3.601</c:v>
                </c:pt>
                <c:pt idx="439">
                  <c:v>3.5819999999999999</c:v>
                </c:pt>
                <c:pt idx="440">
                  <c:v>3.593</c:v>
                </c:pt>
                <c:pt idx="441">
                  <c:v>3.67</c:v>
                </c:pt>
                <c:pt idx="442">
                  <c:v>3.6709999999999998</c:v>
                </c:pt>
                <c:pt idx="443">
                  <c:v>3.7240000000000002</c:v>
                </c:pt>
                <c:pt idx="444">
                  <c:v>3.6349999999999998</c:v>
                </c:pt>
                <c:pt idx="445">
                  <c:v>3.6840000000000002</c:v>
                </c:pt>
                <c:pt idx="446">
                  <c:v>3.6360000000000001</c:v>
                </c:pt>
                <c:pt idx="447">
                  <c:v>3.6080000000000001</c:v>
                </c:pt>
                <c:pt idx="448">
                  <c:v>3.6389999999999998</c:v>
                </c:pt>
                <c:pt idx="449">
                  <c:v>3.6269999999999998</c:v>
                </c:pt>
                <c:pt idx="450">
                  <c:v>3.6120000000000001</c:v>
                </c:pt>
                <c:pt idx="451">
                  <c:v>3.5819999999999999</c:v>
                </c:pt>
                <c:pt idx="452">
                  <c:v>3.6019999999999999</c:v>
                </c:pt>
                <c:pt idx="453">
                  <c:v>3.601</c:v>
                </c:pt>
                <c:pt idx="454">
                  <c:v>3.613</c:v>
                </c:pt>
                <c:pt idx="455">
                  <c:v>3.6720000000000002</c:v>
                </c:pt>
                <c:pt idx="456">
                  <c:v>3.74</c:v>
                </c:pt>
                <c:pt idx="457">
                  <c:v>3.7669999999999999</c:v>
                </c:pt>
                <c:pt idx="458">
                  <c:v>3.843</c:v>
                </c:pt>
                <c:pt idx="459">
                  <c:v>3.9449999999999998</c:v>
                </c:pt>
                <c:pt idx="460">
                  <c:v>3.9209999999999998</c:v>
                </c:pt>
                <c:pt idx="461">
                  <c:v>3.9529999999999998</c:v>
                </c:pt>
                <c:pt idx="462">
                  <c:v>3.9169999999999998</c:v>
                </c:pt>
                <c:pt idx="463">
                  <c:v>3.8769999999999998</c:v>
                </c:pt>
                <c:pt idx="464">
                  <c:v>3.758</c:v>
                </c:pt>
                <c:pt idx="465">
                  <c:v>3.7789999999999999</c:v>
                </c:pt>
                <c:pt idx="466">
                  <c:v>3.8330000000000002</c:v>
                </c:pt>
                <c:pt idx="467">
                  <c:v>3.8330000000000002</c:v>
                </c:pt>
                <c:pt idx="468">
                  <c:v>3.8330000000000002</c:v>
                </c:pt>
                <c:pt idx="469">
                  <c:v>3.7679999999999998</c:v>
                </c:pt>
                <c:pt idx="470">
                  <c:v>3.7490000000000001</c:v>
                </c:pt>
                <c:pt idx="471">
                  <c:v>3.6560000000000001</c:v>
                </c:pt>
                <c:pt idx="472">
                  <c:v>3.641</c:v>
                </c:pt>
                <c:pt idx="473">
                  <c:v>3.613</c:v>
                </c:pt>
                <c:pt idx="474">
                  <c:v>3.677</c:v>
                </c:pt>
                <c:pt idx="475">
                  <c:v>3.677</c:v>
                </c:pt>
                <c:pt idx="476">
                  <c:v>3.677</c:v>
                </c:pt>
                <c:pt idx="477">
                  <c:v>3.6280000000000001</c:v>
                </c:pt>
                <c:pt idx="478">
                  <c:v>3.5920000000000001</c:v>
                </c:pt>
                <c:pt idx="479">
                  <c:v>3.5720000000000001</c:v>
                </c:pt>
                <c:pt idx="480">
                  <c:v>3.6669999999999998</c:v>
                </c:pt>
                <c:pt idx="481">
                  <c:v>3.6890000000000001</c:v>
                </c:pt>
                <c:pt idx="482">
                  <c:v>3.698</c:v>
                </c:pt>
                <c:pt idx="483">
                  <c:v>3.73</c:v>
                </c:pt>
                <c:pt idx="484">
                  <c:v>3.6459999999999999</c:v>
                </c:pt>
                <c:pt idx="485">
                  <c:v>3.6230000000000002</c:v>
                </c:pt>
                <c:pt idx="486">
                  <c:v>3.581</c:v>
                </c:pt>
                <c:pt idx="487">
                  <c:v>3.5750000000000002</c:v>
                </c:pt>
                <c:pt idx="488">
                  <c:v>3.4889999999999999</c:v>
                </c:pt>
                <c:pt idx="489">
                  <c:v>3.4079999999999999</c:v>
                </c:pt>
                <c:pt idx="490">
                  <c:v>3.407</c:v>
                </c:pt>
                <c:pt idx="491">
                  <c:v>3.3250000000000002</c:v>
                </c:pt>
                <c:pt idx="492">
                  <c:v>3.2930000000000001</c:v>
                </c:pt>
                <c:pt idx="493">
                  <c:v>3.2549999999999999</c:v>
                </c:pt>
                <c:pt idx="494">
                  <c:v>3.331</c:v>
                </c:pt>
                <c:pt idx="495">
                  <c:v>3.2469999999999999</c:v>
                </c:pt>
                <c:pt idx="496">
                  <c:v>3.153</c:v>
                </c:pt>
                <c:pt idx="497">
                  <c:v>3.1970000000000001</c:v>
                </c:pt>
                <c:pt idx="498">
                  <c:v>3.141</c:v>
                </c:pt>
                <c:pt idx="499">
                  <c:v>3.2229999999999999</c:v>
                </c:pt>
                <c:pt idx="500">
                  <c:v>3.1320000000000001</c:v>
                </c:pt>
                <c:pt idx="501">
                  <c:v>3.1739999999999999</c:v>
                </c:pt>
                <c:pt idx="502">
                  <c:v>3.1920000000000002</c:v>
                </c:pt>
                <c:pt idx="503">
                  <c:v>3.1920000000000002</c:v>
                </c:pt>
                <c:pt idx="504">
                  <c:v>3.2069999999999999</c:v>
                </c:pt>
                <c:pt idx="505">
                  <c:v>3.226</c:v>
                </c:pt>
                <c:pt idx="506">
                  <c:v>3.2690000000000001</c:v>
                </c:pt>
                <c:pt idx="507">
                  <c:v>3.3140000000000001</c:v>
                </c:pt>
                <c:pt idx="508">
                  <c:v>3.3410000000000002</c:v>
                </c:pt>
                <c:pt idx="509">
                  <c:v>3.2509999999999999</c:v>
                </c:pt>
                <c:pt idx="510">
                  <c:v>3.1589999999999998</c:v>
                </c:pt>
                <c:pt idx="511">
                  <c:v>3.0659999999999998</c:v>
                </c:pt>
                <c:pt idx="512">
                  <c:v>3.0659999999999998</c:v>
                </c:pt>
                <c:pt idx="513">
                  <c:v>3.0659999999999998</c:v>
                </c:pt>
                <c:pt idx="514">
                  <c:v>3.05</c:v>
                </c:pt>
                <c:pt idx="515">
                  <c:v>3.04</c:v>
                </c:pt>
                <c:pt idx="516">
                  <c:v>3.04</c:v>
                </c:pt>
                <c:pt idx="517">
                  <c:v>2.8570000000000002</c:v>
                </c:pt>
                <c:pt idx="518">
                  <c:v>2.7789999999999999</c:v>
                </c:pt>
                <c:pt idx="519">
                  <c:v>2.8690000000000002</c:v>
                </c:pt>
                <c:pt idx="520">
                  <c:v>2.927</c:v>
                </c:pt>
                <c:pt idx="521">
                  <c:v>2.9820000000000002</c:v>
                </c:pt>
                <c:pt idx="522">
                  <c:v>2.9209999999999998</c:v>
                </c:pt>
                <c:pt idx="523">
                  <c:v>2.9420000000000002</c:v>
                </c:pt>
                <c:pt idx="524">
                  <c:v>2.84</c:v>
                </c:pt>
                <c:pt idx="525">
                  <c:v>2.7690000000000001</c:v>
                </c:pt>
                <c:pt idx="526">
                  <c:v>2.746</c:v>
                </c:pt>
                <c:pt idx="527">
                  <c:v>2.8079999999999998</c:v>
                </c:pt>
                <c:pt idx="528">
                  <c:v>2.8759999999999999</c:v>
                </c:pt>
                <c:pt idx="529">
                  <c:v>2.8759999999999999</c:v>
                </c:pt>
                <c:pt idx="530">
                  <c:v>2.931</c:v>
                </c:pt>
                <c:pt idx="531">
                  <c:v>2.94</c:v>
                </c:pt>
                <c:pt idx="532">
                  <c:v>2.9409999999999998</c:v>
                </c:pt>
                <c:pt idx="533">
                  <c:v>2.8719999999999999</c:v>
                </c:pt>
                <c:pt idx="534">
                  <c:v>2.8319999999999999</c:v>
                </c:pt>
                <c:pt idx="535">
                  <c:v>2.87</c:v>
                </c:pt>
                <c:pt idx="536">
                  <c:v>2.8650000000000002</c:v>
                </c:pt>
                <c:pt idx="537">
                  <c:v>2.8420000000000001</c:v>
                </c:pt>
                <c:pt idx="538">
                  <c:v>2.7850000000000001</c:v>
                </c:pt>
                <c:pt idx="539">
                  <c:v>2.6829999999999998</c:v>
                </c:pt>
                <c:pt idx="540">
                  <c:v>2.702</c:v>
                </c:pt>
                <c:pt idx="541">
                  <c:v>2.7210000000000001</c:v>
                </c:pt>
                <c:pt idx="542">
                  <c:v>2.661</c:v>
                </c:pt>
                <c:pt idx="543">
                  <c:v>2.661</c:v>
                </c:pt>
                <c:pt idx="544">
                  <c:v>2.661</c:v>
                </c:pt>
                <c:pt idx="545">
                  <c:v>2.7130000000000001</c:v>
                </c:pt>
                <c:pt idx="546">
                  <c:v>2.7250000000000001</c:v>
                </c:pt>
                <c:pt idx="547">
                  <c:v>2.746</c:v>
                </c:pt>
                <c:pt idx="548">
                  <c:v>2.754</c:v>
                </c:pt>
                <c:pt idx="549">
                  <c:v>2.7789999999999999</c:v>
                </c:pt>
                <c:pt idx="550">
                  <c:v>2.7759999999999998</c:v>
                </c:pt>
                <c:pt idx="551">
                  <c:v>2.7509999999999999</c:v>
                </c:pt>
                <c:pt idx="552">
                  <c:v>2.677</c:v>
                </c:pt>
                <c:pt idx="553">
                  <c:v>2.7360000000000002</c:v>
                </c:pt>
                <c:pt idx="554">
                  <c:v>2.7090000000000001</c:v>
                </c:pt>
                <c:pt idx="555">
                  <c:v>2.706</c:v>
                </c:pt>
                <c:pt idx="556">
                  <c:v>2.6930000000000001</c:v>
                </c:pt>
                <c:pt idx="557">
                  <c:v>2.73</c:v>
                </c:pt>
                <c:pt idx="558">
                  <c:v>2.7610000000000001</c:v>
                </c:pt>
                <c:pt idx="559">
                  <c:v>2.8010000000000002</c:v>
                </c:pt>
                <c:pt idx="560">
                  <c:v>2.802</c:v>
                </c:pt>
                <c:pt idx="561">
                  <c:v>2.79</c:v>
                </c:pt>
                <c:pt idx="562">
                  <c:v>3.29</c:v>
                </c:pt>
                <c:pt idx="563">
                  <c:v>3.27</c:v>
                </c:pt>
                <c:pt idx="564">
                  <c:v>3.26</c:v>
                </c:pt>
                <c:pt idx="565">
                  <c:v>3.26</c:v>
                </c:pt>
                <c:pt idx="566">
                  <c:v>3.29</c:v>
                </c:pt>
                <c:pt idx="567">
                  <c:v>3.29</c:v>
                </c:pt>
                <c:pt idx="568">
                  <c:v>3.3</c:v>
                </c:pt>
                <c:pt idx="569">
                  <c:v>3.3</c:v>
                </c:pt>
                <c:pt idx="570">
                  <c:v>3.25</c:v>
                </c:pt>
                <c:pt idx="571">
                  <c:v>3.16</c:v>
                </c:pt>
                <c:pt idx="572">
                  <c:v>3.15</c:v>
                </c:pt>
                <c:pt idx="573">
                  <c:v>3.04</c:v>
                </c:pt>
                <c:pt idx="574">
                  <c:v>3.0059999999999998</c:v>
                </c:pt>
                <c:pt idx="575">
                  <c:v>2.97</c:v>
                </c:pt>
                <c:pt idx="576">
                  <c:v>2.98</c:v>
                </c:pt>
                <c:pt idx="577">
                  <c:v>2.9</c:v>
                </c:pt>
                <c:pt idx="578">
                  <c:v>2.91</c:v>
                </c:pt>
                <c:pt idx="579">
                  <c:v>2.9</c:v>
                </c:pt>
                <c:pt idx="580">
                  <c:v>2.99</c:v>
                </c:pt>
                <c:pt idx="581">
                  <c:v>3.03</c:v>
                </c:pt>
                <c:pt idx="582">
                  <c:v>3.04</c:v>
                </c:pt>
                <c:pt idx="583">
                  <c:v>3.07</c:v>
                </c:pt>
                <c:pt idx="584">
                  <c:v>3.09</c:v>
                </c:pt>
                <c:pt idx="585">
                  <c:v>3.14</c:v>
                </c:pt>
                <c:pt idx="586">
                  <c:v>3.2</c:v>
                </c:pt>
                <c:pt idx="587">
                  <c:v>3.19</c:v>
                </c:pt>
                <c:pt idx="588">
                  <c:v>3.18</c:v>
                </c:pt>
                <c:pt idx="589">
                  <c:v>3.29</c:v>
                </c:pt>
                <c:pt idx="590">
                  <c:v>3.32</c:v>
                </c:pt>
                <c:pt idx="591">
                  <c:v>3.28</c:v>
                </c:pt>
                <c:pt idx="592">
                  <c:v>3.3</c:v>
                </c:pt>
                <c:pt idx="593">
                  <c:v>3.24</c:v>
                </c:pt>
                <c:pt idx="594">
                  <c:v>3.24</c:v>
                </c:pt>
                <c:pt idx="595">
                  <c:v>3.27</c:v>
                </c:pt>
                <c:pt idx="596">
                  <c:v>3.25</c:v>
                </c:pt>
                <c:pt idx="597">
                  <c:v>3.27</c:v>
                </c:pt>
                <c:pt idx="598">
                  <c:v>3.28</c:v>
                </c:pt>
                <c:pt idx="599">
                  <c:v>3.29</c:v>
                </c:pt>
                <c:pt idx="600">
                  <c:v>3.33</c:v>
                </c:pt>
                <c:pt idx="601">
                  <c:v>3.33</c:v>
                </c:pt>
                <c:pt idx="602">
                  <c:v>3.35</c:v>
                </c:pt>
                <c:pt idx="603">
                  <c:v>3.38</c:v>
                </c:pt>
                <c:pt idx="604">
                  <c:v>3.38</c:v>
                </c:pt>
                <c:pt idx="605">
                  <c:v>3.38</c:v>
                </c:pt>
                <c:pt idx="606">
                  <c:v>3.39</c:v>
                </c:pt>
                <c:pt idx="607">
                  <c:v>3.38</c:v>
                </c:pt>
                <c:pt idx="608">
                  <c:v>3.34</c:v>
                </c:pt>
                <c:pt idx="609">
                  <c:v>3.31</c:v>
                </c:pt>
                <c:pt idx="610">
                  <c:v>3.23</c:v>
                </c:pt>
                <c:pt idx="611">
                  <c:v>3.18</c:v>
                </c:pt>
                <c:pt idx="612">
                  <c:v>3.19</c:v>
                </c:pt>
                <c:pt idx="613">
                  <c:v>3.21</c:v>
                </c:pt>
                <c:pt idx="614">
                  <c:v>3.24</c:v>
                </c:pt>
                <c:pt idx="615">
                  <c:v>3.28</c:v>
                </c:pt>
                <c:pt idx="616">
                  <c:v>3.24</c:v>
                </c:pt>
                <c:pt idx="617">
                  <c:v>3.19</c:v>
                </c:pt>
                <c:pt idx="618">
                  <c:v>3.2</c:v>
                </c:pt>
                <c:pt idx="619">
                  <c:v>3.2</c:v>
                </c:pt>
                <c:pt idx="620">
                  <c:v>3.15</c:v>
                </c:pt>
                <c:pt idx="621">
                  <c:v>3.16</c:v>
                </c:pt>
                <c:pt idx="622">
                  <c:v>3.13</c:v>
                </c:pt>
                <c:pt idx="623">
                  <c:v>3.03</c:v>
                </c:pt>
                <c:pt idx="624">
                  <c:v>2.88</c:v>
                </c:pt>
                <c:pt idx="625">
                  <c:v>2.97</c:v>
                </c:pt>
                <c:pt idx="626">
                  <c:v>2.97</c:v>
                </c:pt>
                <c:pt idx="627">
                  <c:v>2.9</c:v>
                </c:pt>
                <c:pt idx="628">
                  <c:v>2.95</c:v>
                </c:pt>
                <c:pt idx="629">
                  <c:v>2.95</c:v>
                </c:pt>
                <c:pt idx="630">
                  <c:v>2.92</c:v>
                </c:pt>
                <c:pt idx="631">
                  <c:v>2.9</c:v>
                </c:pt>
                <c:pt idx="632">
                  <c:v>2.87</c:v>
                </c:pt>
                <c:pt idx="633">
                  <c:v>2.82</c:v>
                </c:pt>
                <c:pt idx="634">
                  <c:v>2.83</c:v>
                </c:pt>
                <c:pt idx="635">
                  <c:v>2.7</c:v>
                </c:pt>
                <c:pt idx="636">
                  <c:v>2.77</c:v>
                </c:pt>
                <c:pt idx="637">
                  <c:v>2.67</c:v>
                </c:pt>
                <c:pt idx="638">
                  <c:v>2.7</c:v>
                </c:pt>
                <c:pt idx="639">
                  <c:v>2.7</c:v>
                </c:pt>
                <c:pt idx="640">
                  <c:v>2.69</c:v>
                </c:pt>
                <c:pt idx="641">
                  <c:v>2.73</c:v>
                </c:pt>
                <c:pt idx="642">
                  <c:v>2.73</c:v>
                </c:pt>
                <c:pt idx="643">
                  <c:v>2.7</c:v>
                </c:pt>
                <c:pt idx="644">
                  <c:v>2.68</c:v>
                </c:pt>
                <c:pt idx="645">
                  <c:v>2.59</c:v>
                </c:pt>
                <c:pt idx="646">
                  <c:v>2.4300000000000002</c:v>
                </c:pt>
                <c:pt idx="647">
                  <c:v>2.35</c:v>
                </c:pt>
                <c:pt idx="648">
                  <c:v>2.35</c:v>
                </c:pt>
                <c:pt idx="649">
                  <c:v>2.39</c:v>
                </c:pt>
                <c:pt idx="650">
                  <c:v>2.36</c:v>
                </c:pt>
                <c:pt idx="651">
                  <c:v>2.4500000000000002</c:v>
                </c:pt>
                <c:pt idx="652">
                  <c:v>2.46</c:v>
                </c:pt>
                <c:pt idx="653">
                  <c:v>2.56</c:v>
                </c:pt>
                <c:pt idx="654">
                  <c:v>2.5499999999999998</c:v>
                </c:pt>
                <c:pt idx="655">
                  <c:v>2.4900000000000002</c:v>
                </c:pt>
                <c:pt idx="656">
                  <c:v>2.4900000000000002</c:v>
                </c:pt>
                <c:pt idx="657">
                  <c:v>2.46</c:v>
                </c:pt>
                <c:pt idx="658">
                  <c:v>2.4</c:v>
                </c:pt>
                <c:pt idx="659">
                  <c:v>2.38</c:v>
                </c:pt>
                <c:pt idx="660">
                  <c:v>2.3199999999999998</c:v>
                </c:pt>
                <c:pt idx="661">
                  <c:v>2.21</c:v>
                </c:pt>
                <c:pt idx="662">
                  <c:v>2.17</c:v>
                </c:pt>
                <c:pt idx="663">
                  <c:v>2.23</c:v>
                </c:pt>
                <c:pt idx="664">
                  <c:v>2.25</c:v>
                </c:pt>
                <c:pt idx="665">
                  <c:v>2.34</c:v>
                </c:pt>
                <c:pt idx="666">
                  <c:v>2.35</c:v>
                </c:pt>
                <c:pt idx="667">
                  <c:v>2.33</c:v>
                </c:pt>
                <c:pt idx="668">
                  <c:v>2.14</c:v>
                </c:pt>
                <c:pt idx="669">
                  <c:v>1.98</c:v>
                </c:pt>
                <c:pt idx="670">
                  <c:v>2.0099999999999998</c:v>
                </c:pt>
                <c:pt idx="671">
                  <c:v>1.99</c:v>
                </c:pt>
                <c:pt idx="672">
                  <c:v>1.95</c:v>
                </c:pt>
                <c:pt idx="673">
                  <c:v>1.92</c:v>
                </c:pt>
                <c:pt idx="674">
                  <c:v>1.84</c:v>
                </c:pt>
                <c:pt idx="675">
                  <c:v>1.77</c:v>
                </c:pt>
                <c:pt idx="676">
                  <c:v>1.55</c:v>
                </c:pt>
                <c:pt idx="677">
                  <c:v>1.63</c:v>
                </c:pt>
                <c:pt idx="678">
                  <c:v>1.65</c:v>
                </c:pt>
                <c:pt idx="679">
                  <c:v>1.65</c:v>
                </c:pt>
                <c:pt idx="680">
                  <c:v>1.65</c:v>
                </c:pt>
                <c:pt idx="681">
                  <c:v>1.82</c:v>
                </c:pt>
                <c:pt idx="682">
                  <c:v>1.95</c:v>
                </c:pt>
                <c:pt idx="683">
                  <c:v>2.04</c:v>
                </c:pt>
                <c:pt idx="684">
                  <c:v>1.95</c:v>
                </c:pt>
                <c:pt idx="685">
                  <c:v>1.86</c:v>
                </c:pt>
                <c:pt idx="686">
                  <c:v>1.84</c:v>
                </c:pt>
                <c:pt idx="687">
                  <c:v>1.87</c:v>
                </c:pt>
                <c:pt idx="688">
                  <c:v>1.97</c:v>
                </c:pt>
                <c:pt idx="689">
                  <c:v>1.96</c:v>
                </c:pt>
                <c:pt idx="690">
                  <c:v>1.93</c:v>
                </c:pt>
                <c:pt idx="691">
                  <c:v>2.0299999999999998</c:v>
                </c:pt>
                <c:pt idx="692">
                  <c:v>2.15</c:v>
                </c:pt>
                <c:pt idx="693">
                  <c:v>2.25</c:v>
                </c:pt>
                <c:pt idx="694">
                  <c:v>2.27</c:v>
                </c:pt>
                <c:pt idx="695">
                  <c:v>2.33</c:v>
                </c:pt>
                <c:pt idx="696">
                  <c:v>2.2400000000000002</c:v>
                </c:pt>
                <c:pt idx="697">
                  <c:v>2.12</c:v>
                </c:pt>
                <c:pt idx="698">
                  <c:v>2.15</c:v>
                </c:pt>
                <c:pt idx="699">
                  <c:v>2.13</c:v>
                </c:pt>
                <c:pt idx="700">
                  <c:v>2.13</c:v>
                </c:pt>
                <c:pt idx="701">
                  <c:v>2.1</c:v>
                </c:pt>
                <c:pt idx="702">
                  <c:v>2.08</c:v>
                </c:pt>
                <c:pt idx="703">
                  <c:v>2.0499999999999998</c:v>
                </c:pt>
                <c:pt idx="704">
                  <c:v>1.99</c:v>
                </c:pt>
                <c:pt idx="705">
                  <c:v>1.96</c:v>
                </c:pt>
                <c:pt idx="706">
                  <c:v>1.94</c:v>
                </c:pt>
                <c:pt idx="707">
                  <c:v>2.0299999999999998</c:v>
                </c:pt>
                <c:pt idx="708">
                  <c:v>2.04</c:v>
                </c:pt>
                <c:pt idx="709">
                  <c:v>2.04</c:v>
                </c:pt>
                <c:pt idx="710">
                  <c:v>2.09</c:v>
                </c:pt>
                <c:pt idx="711">
                  <c:v>2.04</c:v>
                </c:pt>
                <c:pt idx="712">
                  <c:v>1.97</c:v>
                </c:pt>
                <c:pt idx="713">
                  <c:v>1.88</c:v>
                </c:pt>
                <c:pt idx="714">
                  <c:v>1.87</c:v>
                </c:pt>
                <c:pt idx="715">
                  <c:v>1.92</c:v>
                </c:pt>
                <c:pt idx="716">
                  <c:v>1.92</c:v>
                </c:pt>
                <c:pt idx="717">
                  <c:v>2.02</c:v>
                </c:pt>
                <c:pt idx="718">
                  <c:v>2.06</c:v>
                </c:pt>
                <c:pt idx="719">
                  <c:v>2.0499999999999998</c:v>
                </c:pt>
                <c:pt idx="720">
                  <c:v>2.0099999999999998</c:v>
                </c:pt>
                <c:pt idx="721">
                  <c:v>2.06</c:v>
                </c:pt>
                <c:pt idx="722">
                  <c:v>2.13</c:v>
                </c:pt>
                <c:pt idx="723">
                  <c:v>2.1</c:v>
                </c:pt>
                <c:pt idx="724">
                  <c:v>2.11</c:v>
                </c:pt>
                <c:pt idx="725">
                  <c:v>2.08</c:v>
                </c:pt>
                <c:pt idx="726">
                  <c:v>2.08</c:v>
                </c:pt>
                <c:pt idx="727">
                  <c:v>2.0699999999999998</c:v>
                </c:pt>
                <c:pt idx="728">
                  <c:v>2.04</c:v>
                </c:pt>
                <c:pt idx="729">
                  <c:v>2.02</c:v>
                </c:pt>
                <c:pt idx="730">
                  <c:v>1.99</c:v>
                </c:pt>
                <c:pt idx="731">
                  <c:v>2</c:v>
                </c:pt>
                <c:pt idx="732">
                  <c:v>1.96</c:v>
                </c:pt>
                <c:pt idx="733">
                  <c:v>1.96</c:v>
                </c:pt>
                <c:pt idx="734">
                  <c:v>1.99</c:v>
                </c:pt>
                <c:pt idx="735">
                  <c:v>2</c:v>
                </c:pt>
                <c:pt idx="736">
                  <c:v>2.0299999999999998</c:v>
                </c:pt>
                <c:pt idx="737">
                  <c:v>2.0299999999999998</c:v>
                </c:pt>
                <c:pt idx="738">
                  <c:v>2.25</c:v>
                </c:pt>
                <c:pt idx="739">
                  <c:v>2.15</c:v>
                </c:pt>
                <c:pt idx="740">
                  <c:v>2.1800000000000002</c:v>
                </c:pt>
                <c:pt idx="741">
                  <c:v>2.06</c:v>
                </c:pt>
                <c:pt idx="742">
                  <c:v>2.08</c:v>
                </c:pt>
                <c:pt idx="743">
                  <c:v>2.1</c:v>
                </c:pt>
                <c:pt idx="744">
                  <c:v>2.12</c:v>
                </c:pt>
                <c:pt idx="745">
                  <c:v>2.1</c:v>
                </c:pt>
                <c:pt idx="746">
                  <c:v>2.0099999999999998</c:v>
                </c:pt>
                <c:pt idx="747">
                  <c:v>1.97</c:v>
                </c:pt>
                <c:pt idx="748">
                  <c:v>1.96</c:v>
                </c:pt>
                <c:pt idx="749">
                  <c:v>1.93</c:v>
                </c:pt>
                <c:pt idx="750">
                  <c:v>1.88</c:v>
                </c:pt>
                <c:pt idx="751">
                  <c:v>1.86</c:v>
                </c:pt>
                <c:pt idx="752">
                  <c:v>1.88</c:v>
                </c:pt>
                <c:pt idx="753">
                  <c:v>1.93</c:v>
                </c:pt>
                <c:pt idx="754">
                  <c:v>2.04</c:v>
                </c:pt>
                <c:pt idx="755">
                  <c:v>1.96</c:v>
                </c:pt>
                <c:pt idx="756">
                  <c:v>1.94</c:v>
                </c:pt>
                <c:pt idx="757">
                  <c:v>1.94</c:v>
                </c:pt>
                <c:pt idx="758">
                  <c:v>1.89</c:v>
                </c:pt>
                <c:pt idx="759">
                  <c:v>1.81</c:v>
                </c:pt>
                <c:pt idx="760">
                  <c:v>1.84</c:v>
                </c:pt>
                <c:pt idx="761">
                  <c:v>1.87</c:v>
                </c:pt>
                <c:pt idx="762">
                  <c:v>1.88</c:v>
                </c:pt>
                <c:pt idx="763">
                  <c:v>1.93</c:v>
                </c:pt>
                <c:pt idx="764">
                  <c:v>1.9</c:v>
                </c:pt>
                <c:pt idx="765">
                  <c:v>1.89</c:v>
                </c:pt>
                <c:pt idx="766">
                  <c:v>1.92</c:v>
                </c:pt>
                <c:pt idx="767">
                  <c:v>2.0499999999999998</c:v>
                </c:pt>
                <c:pt idx="768">
                  <c:v>2.0499999999999998</c:v>
                </c:pt>
                <c:pt idx="769">
                  <c:v>2.04</c:v>
                </c:pt>
                <c:pt idx="770">
                  <c:v>2.04</c:v>
                </c:pt>
                <c:pt idx="771">
                  <c:v>2.04</c:v>
                </c:pt>
                <c:pt idx="772">
                  <c:v>2.04</c:v>
                </c:pt>
                <c:pt idx="773">
                  <c:v>2.08</c:v>
                </c:pt>
                <c:pt idx="774">
                  <c:v>2.08</c:v>
                </c:pt>
                <c:pt idx="775">
                  <c:v>2.13</c:v>
                </c:pt>
                <c:pt idx="776">
                  <c:v>2</c:v>
                </c:pt>
                <c:pt idx="777">
                  <c:v>2.02</c:v>
                </c:pt>
                <c:pt idx="778">
                  <c:v>2.04</c:v>
                </c:pt>
                <c:pt idx="779">
                  <c:v>2.1</c:v>
                </c:pt>
                <c:pt idx="780">
                  <c:v>2.11</c:v>
                </c:pt>
                <c:pt idx="781">
                  <c:v>2.11</c:v>
                </c:pt>
                <c:pt idx="782">
                  <c:v>2.14</c:v>
                </c:pt>
                <c:pt idx="783">
                  <c:v>2.15</c:v>
                </c:pt>
                <c:pt idx="784">
                  <c:v>2.11</c:v>
                </c:pt>
                <c:pt idx="785">
                  <c:v>2.15</c:v>
                </c:pt>
                <c:pt idx="786">
                  <c:v>2.23</c:v>
                </c:pt>
                <c:pt idx="787">
                  <c:v>2.2599999999999998</c:v>
                </c:pt>
                <c:pt idx="788">
                  <c:v>2.29</c:v>
                </c:pt>
                <c:pt idx="789">
                  <c:v>2.25</c:v>
                </c:pt>
                <c:pt idx="790">
                  <c:v>2.27</c:v>
                </c:pt>
                <c:pt idx="791">
                  <c:v>2.16</c:v>
                </c:pt>
                <c:pt idx="792">
                  <c:v>2.08</c:v>
                </c:pt>
                <c:pt idx="793">
                  <c:v>2.17</c:v>
                </c:pt>
                <c:pt idx="794">
                  <c:v>2.2400000000000002</c:v>
                </c:pt>
                <c:pt idx="795">
                  <c:v>2.17</c:v>
                </c:pt>
                <c:pt idx="796">
                  <c:v>2.14</c:v>
                </c:pt>
                <c:pt idx="797">
                  <c:v>2.12</c:v>
                </c:pt>
                <c:pt idx="798">
                  <c:v>2.19</c:v>
                </c:pt>
                <c:pt idx="799">
                  <c:v>2.1800000000000002</c:v>
                </c:pt>
                <c:pt idx="800">
                  <c:v>2.13</c:v>
                </c:pt>
                <c:pt idx="801">
                  <c:v>2.14</c:v>
                </c:pt>
                <c:pt idx="802">
                  <c:v>2.0699999999999998</c:v>
                </c:pt>
                <c:pt idx="803">
                  <c:v>2.0699999999999998</c:v>
                </c:pt>
                <c:pt idx="804">
                  <c:v>2.1</c:v>
                </c:pt>
                <c:pt idx="805">
                  <c:v>2.2599999999999998</c:v>
                </c:pt>
                <c:pt idx="806">
                  <c:v>2.3199999999999998</c:v>
                </c:pt>
                <c:pt idx="807">
                  <c:v>2.41</c:v>
                </c:pt>
                <c:pt idx="808">
                  <c:v>2.34</c:v>
                </c:pt>
                <c:pt idx="809">
                  <c:v>2.33</c:v>
                </c:pt>
                <c:pt idx="810">
                  <c:v>2.41</c:v>
                </c:pt>
                <c:pt idx="811">
                  <c:v>2.29</c:v>
                </c:pt>
                <c:pt idx="812">
                  <c:v>2.2000000000000002</c:v>
                </c:pt>
                <c:pt idx="813">
                  <c:v>2.1800000000000002</c:v>
                </c:pt>
                <c:pt idx="814">
                  <c:v>2.2400000000000002</c:v>
                </c:pt>
                <c:pt idx="815">
                  <c:v>2.29</c:v>
                </c:pt>
                <c:pt idx="816">
                  <c:v>2.25</c:v>
                </c:pt>
                <c:pt idx="817">
                  <c:v>2.13</c:v>
                </c:pt>
                <c:pt idx="818">
                  <c:v>2.16</c:v>
                </c:pt>
                <c:pt idx="819">
                  <c:v>2.06</c:v>
                </c:pt>
                <c:pt idx="820">
                  <c:v>2.0299999999999998</c:v>
                </c:pt>
                <c:pt idx="821">
                  <c:v>1.98</c:v>
                </c:pt>
                <c:pt idx="822">
                  <c:v>1.84</c:v>
                </c:pt>
                <c:pt idx="823">
                  <c:v>1.98</c:v>
                </c:pt>
                <c:pt idx="824">
                  <c:v>1.99</c:v>
                </c:pt>
                <c:pt idx="825">
                  <c:v>2.5099999999999998</c:v>
                </c:pt>
                <c:pt idx="826">
                  <c:v>2.88</c:v>
                </c:pt>
                <c:pt idx="827">
                  <c:v>3.33</c:v>
                </c:pt>
                <c:pt idx="828">
                  <c:v>2.98</c:v>
                </c:pt>
                <c:pt idx="829">
                  <c:v>3.39</c:v>
                </c:pt>
                <c:pt idx="830">
                  <c:v>3.35</c:v>
                </c:pt>
                <c:pt idx="831">
                  <c:v>3.13</c:v>
                </c:pt>
                <c:pt idx="832">
                  <c:v>2.93</c:v>
                </c:pt>
                <c:pt idx="833">
                  <c:v>2.42</c:v>
                </c:pt>
                <c:pt idx="834">
                  <c:v>2.57</c:v>
                </c:pt>
                <c:pt idx="835">
                  <c:v>2.4300000000000002</c:v>
                </c:pt>
                <c:pt idx="836">
                  <c:v>2.36</c:v>
                </c:pt>
                <c:pt idx="837">
                  <c:v>2.6</c:v>
                </c:pt>
                <c:pt idx="838">
                  <c:v>2.6</c:v>
                </c:pt>
                <c:pt idx="839">
                  <c:v>2.82</c:v>
                </c:pt>
                <c:pt idx="840">
                  <c:v>2.86</c:v>
                </c:pt>
                <c:pt idx="841">
                  <c:v>3.04</c:v>
                </c:pt>
                <c:pt idx="842">
                  <c:v>2.94</c:v>
                </c:pt>
                <c:pt idx="843">
                  <c:v>2.96</c:v>
                </c:pt>
                <c:pt idx="844">
                  <c:v>2.84</c:v>
                </c:pt>
                <c:pt idx="845">
                  <c:v>2.8</c:v>
                </c:pt>
                <c:pt idx="846">
                  <c:v>2.8</c:v>
                </c:pt>
                <c:pt idx="847">
                  <c:v>2.74</c:v>
                </c:pt>
                <c:pt idx="848">
                  <c:v>2.57</c:v>
                </c:pt>
                <c:pt idx="849">
                  <c:v>2.5099999999999998</c:v>
                </c:pt>
                <c:pt idx="850">
                  <c:v>2.5099999999999998</c:v>
                </c:pt>
                <c:pt idx="851">
                  <c:v>2.5299999999999998</c:v>
                </c:pt>
                <c:pt idx="852">
                  <c:v>2.59</c:v>
                </c:pt>
                <c:pt idx="853">
                  <c:v>2.57</c:v>
                </c:pt>
                <c:pt idx="854">
                  <c:v>2.64</c:v>
                </c:pt>
                <c:pt idx="855">
                  <c:v>2.59</c:v>
                </c:pt>
                <c:pt idx="856">
                  <c:v>2.54</c:v>
                </c:pt>
                <c:pt idx="857">
                  <c:v>2.5499999999999998</c:v>
                </c:pt>
                <c:pt idx="858">
                  <c:v>2.13</c:v>
                </c:pt>
                <c:pt idx="859">
                  <c:v>2.1</c:v>
                </c:pt>
                <c:pt idx="860">
                  <c:v>2.1</c:v>
                </c:pt>
                <c:pt idx="861">
                  <c:v>2.1800000000000002</c:v>
                </c:pt>
                <c:pt idx="862">
                  <c:v>2.13</c:v>
                </c:pt>
                <c:pt idx="863">
                  <c:v>2.15</c:v>
                </c:pt>
                <c:pt idx="864">
                  <c:v>2.21</c:v>
                </c:pt>
                <c:pt idx="865">
                  <c:v>2.17</c:v>
                </c:pt>
                <c:pt idx="866">
                  <c:v>2.09</c:v>
                </c:pt>
                <c:pt idx="867">
                  <c:v>2.0499999999999998</c:v>
                </c:pt>
                <c:pt idx="868">
                  <c:v>2.06</c:v>
                </c:pt>
                <c:pt idx="869">
                  <c:v>2.02</c:v>
                </c:pt>
                <c:pt idx="870">
                  <c:v>2.0099999999999998</c:v>
                </c:pt>
                <c:pt idx="871">
                  <c:v>1.92</c:v>
                </c:pt>
                <c:pt idx="872">
                  <c:v>1.96</c:v>
                </c:pt>
                <c:pt idx="873">
                  <c:v>1.97</c:v>
                </c:pt>
                <c:pt idx="874">
                  <c:v>2</c:v>
                </c:pt>
                <c:pt idx="875">
                  <c:v>2.0499999999999998</c:v>
                </c:pt>
                <c:pt idx="876">
                  <c:v>2.0499999999999998</c:v>
                </c:pt>
                <c:pt idx="877">
                  <c:v>2.15</c:v>
                </c:pt>
                <c:pt idx="878">
                  <c:v>2.25</c:v>
                </c:pt>
                <c:pt idx="879">
                  <c:v>2.25</c:v>
                </c:pt>
                <c:pt idx="880">
                  <c:v>1.98</c:v>
                </c:pt>
                <c:pt idx="881">
                  <c:v>1.98</c:v>
                </c:pt>
                <c:pt idx="882">
                  <c:v>2.02</c:v>
                </c:pt>
                <c:pt idx="883">
                  <c:v>2.12</c:v>
                </c:pt>
                <c:pt idx="884">
                  <c:v>2.17</c:v>
                </c:pt>
                <c:pt idx="885">
                  <c:v>2.25</c:v>
                </c:pt>
                <c:pt idx="886">
                  <c:v>2.39</c:v>
                </c:pt>
                <c:pt idx="887">
                  <c:v>2.35</c:v>
                </c:pt>
                <c:pt idx="888">
                  <c:v>2.38</c:v>
                </c:pt>
                <c:pt idx="889">
                  <c:v>2.2400000000000002</c:v>
                </c:pt>
                <c:pt idx="890">
                  <c:v>2.27</c:v>
                </c:pt>
                <c:pt idx="891">
                  <c:v>2.27</c:v>
                </c:pt>
                <c:pt idx="892">
                  <c:v>2.3199999999999998</c:v>
                </c:pt>
                <c:pt idx="893">
                  <c:v>2.4300000000000002</c:v>
                </c:pt>
                <c:pt idx="894">
                  <c:v>2.39</c:v>
                </c:pt>
                <c:pt idx="895">
                  <c:v>2.36</c:v>
                </c:pt>
                <c:pt idx="896">
                  <c:v>2.31</c:v>
                </c:pt>
                <c:pt idx="897">
                  <c:v>2.2799999999999998</c:v>
                </c:pt>
                <c:pt idx="898">
                  <c:v>2.1</c:v>
                </c:pt>
                <c:pt idx="899">
                  <c:v>2.23</c:v>
                </c:pt>
                <c:pt idx="900">
                  <c:v>2.15</c:v>
                </c:pt>
                <c:pt idx="901">
                  <c:v>2.2000000000000002</c:v>
                </c:pt>
                <c:pt idx="902">
                  <c:v>2.2200000000000002</c:v>
                </c:pt>
                <c:pt idx="903">
                  <c:v>2.29</c:v>
                </c:pt>
                <c:pt idx="904">
                  <c:v>2.31</c:v>
                </c:pt>
                <c:pt idx="905">
                  <c:v>2.31</c:v>
                </c:pt>
                <c:pt idx="906">
                  <c:v>2.34</c:v>
                </c:pt>
                <c:pt idx="907">
                  <c:v>2.44</c:v>
                </c:pt>
                <c:pt idx="908">
                  <c:v>2.41</c:v>
                </c:pt>
                <c:pt idx="909">
                  <c:v>2.4300000000000002</c:v>
                </c:pt>
                <c:pt idx="910">
                  <c:v>2.38</c:v>
                </c:pt>
                <c:pt idx="911">
                  <c:v>2.41</c:v>
                </c:pt>
                <c:pt idx="912">
                  <c:v>2.4500000000000002</c:v>
                </c:pt>
                <c:pt idx="913">
                  <c:v>2.4700000000000002</c:v>
                </c:pt>
                <c:pt idx="914">
                  <c:v>2.5099999999999998</c:v>
                </c:pt>
                <c:pt idx="915">
                  <c:v>2.4500000000000002</c:v>
                </c:pt>
                <c:pt idx="916">
                  <c:v>2.31</c:v>
                </c:pt>
                <c:pt idx="917">
                  <c:v>2.29</c:v>
                </c:pt>
                <c:pt idx="918">
                  <c:v>2.17</c:v>
                </c:pt>
                <c:pt idx="919">
                  <c:v>2.16</c:v>
                </c:pt>
                <c:pt idx="920">
                  <c:v>2.15</c:v>
                </c:pt>
                <c:pt idx="921">
                  <c:v>2.13</c:v>
                </c:pt>
                <c:pt idx="922">
                  <c:v>2.14</c:v>
                </c:pt>
                <c:pt idx="923">
                  <c:v>2.15</c:v>
                </c:pt>
                <c:pt idx="924">
                  <c:v>2.17</c:v>
                </c:pt>
                <c:pt idx="925">
                  <c:v>2.15</c:v>
                </c:pt>
                <c:pt idx="926">
                  <c:v>2.16</c:v>
                </c:pt>
                <c:pt idx="927">
                  <c:v>2.14</c:v>
                </c:pt>
                <c:pt idx="928">
                  <c:v>2.0699999999999998</c:v>
                </c:pt>
                <c:pt idx="929">
                  <c:v>2.09</c:v>
                </c:pt>
                <c:pt idx="930">
                  <c:v>2.1</c:v>
                </c:pt>
                <c:pt idx="931">
                  <c:v>2.12</c:v>
                </c:pt>
                <c:pt idx="932">
                  <c:v>2.2400000000000002</c:v>
                </c:pt>
                <c:pt idx="933">
                  <c:v>2.3199999999999998</c:v>
                </c:pt>
                <c:pt idx="934">
                  <c:v>2.25</c:v>
                </c:pt>
                <c:pt idx="935">
                  <c:v>2.29</c:v>
                </c:pt>
                <c:pt idx="936">
                  <c:v>2.29</c:v>
                </c:pt>
                <c:pt idx="937">
                  <c:v>2.31</c:v>
                </c:pt>
                <c:pt idx="938">
                  <c:v>2.33</c:v>
                </c:pt>
                <c:pt idx="939">
                  <c:v>2.33</c:v>
                </c:pt>
                <c:pt idx="940">
                  <c:v>2.33</c:v>
                </c:pt>
                <c:pt idx="941">
                  <c:v>2.37</c:v>
                </c:pt>
                <c:pt idx="942">
                  <c:v>2.39</c:v>
                </c:pt>
                <c:pt idx="943">
                  <c:v>2.2999999999999998</c:v>
                </c:pt>
                <c:pt idx="944">
                  <c:v>2.2999999999999998</c:v>
                </c:pt>
                <c:pt idx="945">
                  <c:v>2.36</c:v>
                </c:pt>
                <c:pt idx="946">
                  <c:v>2.37</c:v>
                </c:pt>
                <c:pt idx="947">
                  <c:v>2.35</c:v>
                </c:pt>
                <c:pt idx="948">
                  <c:v>2.38</c:v>
                </c:pt>
                <c:pt idx="949">
                  <c:v>2.4300000000000002</c:v>
                </c:pt>
                <c:pt idx="950">
                  <c:v>2.41</c:v>
                </c:pt>
                <c:pt idx="951">
                  <c:v>2.42</c:v>
                </c:pt>
                <c:pt idx="952">
                  <c:v>2.4300000000000002</c:v>
                </c:pt>
                <c:pt idx="953">
                  <c:v>2.4900000000000002</c:v>
                </c:pt>
                <c:pt idx="954">
                  <c:v>2.5099999999999998</c:v>
                </c:pt>
                <c:pt idx="955">
                  <c:v>2.46</c:v>
                </c:pt>
                <c:pt idx="956">
                  <c:v>2.42</c:v>
                </c:pt>
                <c:pt idx="957">
                  <c:v>2.4900000000000002</c:v>
                </c:pt>
                <c:pt idx="958">
                  <c:v>2.46</c:v>
                </c:pt>
                <c:pt idx="959">
                  <c:v>2.4500000000000002</c:v>
                </c:pt>
                <c:pt idx="960">
                  <c:v>2.44</c:v>
                </c:pt>
                <c:pt idx="961">
                  <c:v>2.46</c:v>
                </c:pt>
                <c:pt idx="962">
                  <c:v>2.4900000000000002</c:v>
                </c:pt>
                <c:pt idx="963">
                  <c:v>2.58</c:v>
                </c:pt>
                <c:pt idx="964">
                  <c:v>2.59</c:v>
                </c:pt>
                <c:pt idx="965">
                  <c:v>2.4900000000000002</c:v>
                </c:pt>
                <c:pt idx="966">
                  <c:v>2.4900000000000002</c:v>
                </c:pt>
                <c:pt idx="967">
                  <c:v>2.5299999999999998</c:v>
                </c:pt>
                <c:pt idx="968">
                  <c:v>2.5</c:v>
                </c:pt>
                <c:pt idx="969">
                  <c:v>2.4300000000000002</c:v>
                </c:pt>
                <c:pt idx="970">
                  <c:v>2.37</c:v>
                </c:pt>
                <c:pt idx="971">
                  <c:v>2.36</c:v>
                </c:pt>
                <c:pt idx="972">
                  <c:v>2.39</c:v>
                </c:pt>
                <c:pt idx="973">
                  <c:v>2.41</c:v>
                </c:pt>
                <c:pt idx="974">
                  <c:v>2.35</c:v>
                </c:pt>
                <c:pt idx="975">
                  <c:v>2.2400000000000002</c:v>
                </c:pt>
                <c:pt idx="976">
                  <c:v>2.25</c:v>
                </c:pt>
                <c:pt idx="977">
                  <c:v>2.25</c:v>
                </c:pt>
                <c:pt idx="978">
                  <c:v>2.29</c:v>
                </c:pt>
                <c:pt idx="979">
                  <c:v>2.29</c:v>
                </c:pt>
                <c:pt idx="980">
                  <c:v>2.29</c:v>
                </c:pt>
                <c:pt idx="981">
                  <c:v>2.29</c:v>
                </c:pt>
                <c:pt idx="982">
                  <c:v>2.3199999999999998</c:v>
                </c:pt>
                <c:pt idx="983">
                  <c:v>2.38</c:v>
                </c:pt>
                <c:pt idx="984">
                  <c:v>2.38</c:v>
                </c:pt>
                <c:pt idx="985">
                  <c:v>2.38</c:v>
                </c:pt>
                <c:pt idx="986">
                  <c:v>2.4</c:v>
                </c:pt>
                <c:pt idx="987">
                  <c:v>2.39</c:v>
                </c:pt>
                <c:pt idx="988">
                  <c:v>2.39</c:v>
                </c:pt>
                <c:pt idx="989">
                  <c:v>2.36</c:v>
                </c:pt>
                <c:pt idx="990">
                  <c:v>2.33</c:v>
                </c:pt>
                <c:pt idx="991">
                  <c:v>2.34</c:v>
                </c:pt>
                <c:pt idx="992">
                  <c:v>2.2799999999999998</c:v>
                </c:pt>
                <c:pt idx="993">
                  <c:v>2.25</c:v>
                </c:pt>
                <c:pt idx="994">
                  <c:v>2.14</c:v>
                </c:pt>
                <c:pt idx="995">
                  <c:v>2.15</c:v>
                </c:pt>
                <c:pt idx="996">
                  <c:v>2.1800000000000002</c:v>
                </c:pt>
                <c:pt idx="997">
                  <c:v>2.2200000000000002</c:v>
                </c:pt>
                <c:pt idx="998">
                  <c:v>2.25</c:v>
                </c:pt>
                <c:pt idx="999">
                  <c:v>2.2200000000000002</c:v>
                </c:pt>
                <c:pt idx="1000">
                  <c:v>2.1800000000000002</c:v>
                </c:pt>
                <c:pt idx="1001">
                  <c:v>2.19</c:v>
                </c:pt>
                <c:pt idx="1002">
                  <c:v>2.21</c:v>
                </c:pt>
                <c:pt idx="1003">
                  <c:v>2.2200000000000002</c:v>
                </c:pt>
                <c:pt idx="1004">
                  <c:v>2.2400000000000002</c:v>
                </c:pt>
                <c:pt idx="1005">
                  <c:v>2.2200000000000002</c:v>
                </c:pt>
                <c:pt idx="1006">
                  <c:v>2.2200000000000002</c:v>
                </c:pt>
                <c:pt idx="1007">
                  <c:v>2.23</c:v>
                </c:pt>
                <c:pt idx="1008">
                  <c:v>2.2400000000000002</c:v>
                </c:pt>
                <c:pt idx="1009">
                  <c:v>2.27</c:v>
                </c:pt>
                <c:pt idx="1010">
                  <c:v>2.2599999999999998</c:v>
                </c:pt>
                <c:pt idx="1011">
                  <c:v>2.2599999999999998</c:v>
                </c:pt>
                <c:pt idx="1012">
                  <c:v>2.25</c:v>
                </c:pt>
                <c:pt idx="1013">
                  <c:v>2.27</c:v>
                </c:pt>
                <c:pt idx="1014">
                  <c:v>2.31</c:v>
                </c:pt>
                <c:pt idx="1015">
                  <c:v>2.31</c:v>
                </c:pt>
                <c:pt idx="1016">
                  <c:v>2.3199999999999998</c:v>
                </c:pt>
                <c:pt idx="1017">
                  <c:v>2.3199999999999998</c:v>
                </c:pt>
                <c:pt idx="1018">
                  <c:v>2.2799999999999998</c:v>
                </c:pt>
                <c:pt idx="1019">
                  <c:v>2.2599999999999998</c:v>
                </c:pt>
                <c:pt idx="1020">
                  <c:v>2.2599999999999998</c:v>
                </c:pt>
                <c:pt idx="1021">
                  <c:v>2.2599999999999998</c:v>
                </c:pt>
                <c:pt idx="1022">
                  <c:v>2.19</c:v>
                </c:pt>
                <c:pt idx="1023">
                  <c:v>2.1800000000000002</c:v>
                </c:pt>
                <c:pt idx="1024">
                  <c:v>2.19</c:v>
                </c:pt>
                <c:pt idx="1025">
                  <c:v>2.1800000000000002</c:v>
                </c:pt>
                <c:pt idx="1026">
                  <c:v>2.17</c:v>
                </c:pt>
                <c:pt idx="1027">
                  <c:v>2.17</c:v>
                </c:pt>
                <c:pt idx="1028">
                  <c:v>2.16</c:v>
                </c:pt>
                <c:pt idx="1029">
                  <c:v>2.16</c:v>
                </c:pt>
                <c:pt idx="1030">
                  <c:v>2.16</c:v>
                </c:pt>
                <c:pt idx="1031">
                  <c:v>2.16</c:v>
                </c:pt>
                <c:pt idx="1032">
                  <c:v>2.15</c:v>
                </c:pt>
                <c:pt idx="1033">
                  <c:v>2.15</c:v>
                </c:pt>
                <c:pt idx="1034">
                  <c:v>2.0699999999999998</c:v>
                </c:pt>
                <c:pt idx="1035">
                  <c:v>2.0499999999999998</c:v>
                </c:pt>
                <c:pt idx="1036">
                  <c:v>2.0699999999999998</c:v>
                </c:pt>
                <c:pt idx="1037">
                  <c:v>2.1</c:v>
                </c:pt>
                <c:pt idx="1038">
                  <c:v>2.16</c:v>
                </c:pt>
                <c:pt idx="1039">
                  <c:v>2.2400000000000002</c:v>
                </c:pt>
                <c:pt idx="1040">
                  <c:v>2.2999999999999998</c:v>
                </c:pt>
                <c:pt idx="1041">
                  <c:v>2.37</c:v>
                </c:pt>
                <c:pt idx="1042">
                  <c:v>2.38</c:v>
                </c:pt>
                <c:pt idx="1043">
                  <c:v>2.42</c:v>
                </c:pt>
                <c:pt idx="1044">
                  <c:v>2.39</c:v>
                </c:pt>
                <c:pt idx="1045">
                  <c:v>2.41</c:v>
                </c:pt>
                <c:pt idx="1046">
                  <c:v>2.42</c:v>
                </c:pt>
                <c:pt idx="1047">
                  <c:v>2.41</c:v>
                </c:pt>
                <c:pt idx="1048">
                  <c:v>2.36</c:v>
                </c:pt>
                <c:pt idx="1049">
                  <c:v>2.2999999999999998</c:v>
                </c:pt>
                <c:pt idx="1050">
                  <c:v>2.29</c:v>
                </c:pt>
                <c:pt idx="1051">
                  <c:v>2.33</c:v>
                </c:pt>
                <c:pt idx="1052">
                  <c:v>2.34</c:v>
                </c:pt>
                <c:pt idx="1053">
                  <c:v>2.38</c:v>
                </c:pt>
                <c:pt idx="1054">
                  <c:v>2.41</c:v>
                </c:pt>
                <c:pt idx="1055">
                  <c:v>2.5</c:v>
                </c:pt>
                <c:pt idx="1056">
                  <c:v>2.5099999999999998</c:v>
                </c:pt>
                <c:pt idx="1057">
                  <c:v>2.46</c:v>
                </c:pt>
                <c:pt idx="1058">
                  <c:v>2.5099999999999998</c:v>
                </c:pt>
                <c:pt idx="1059">
                  <c:v>2.5099999999999998</c:v>
                </c:pt>
                <c:pt idx="1060">
                  <c:v>2.4500000000000002</c:v>
                </c:pt>
                <c:pt idx="1061">
                  <c:v>2.4300000000000002</c:v>
                </c:pt>
                <c:pt idx="1062">
                  <c:v>2.37</c:v>
                </c:pt>
                <c:pt idx="1063">
                  <c:v>2.37</c:v>
                </c:pt>
                <c:pt idx="1064">
                  <c:v>2.48</c:v>
                </c:pt>
                <c:pt idx="1065">
                  <c:v>2.4500000000000002</c:v>
                </c:pt>
                <c:pt idx="1066">
                  <c:v>2.4300000000000002</c:v>
                </c:pt>
                <c:pt idx="1067">
                  <c:v>2.4700000000000002</c:v>
                </c:pt>
                <c:pt idx="1068">
                  <c:v>2.4900000000000002</c:v>
                </c:pt>
                <c:pt idx="1069">
                  <c:v>2.54</c:v>
                </c:pt>
                <c:pt idx="1070">
                  <c:v>2.6</c:v>
                </c:pt>
                <c:pt idx="1071">
                  <c:v>2.62</c:v>
                </c:pt>
                <c:pt idx="1072">
                  <c:v>2.79</c:v>
                </c:pt>
                <c:pt idx="1073">
                  <c:v>2.73</c:v>
                </c:pt>
                <c:pt idx="1074">
                  <c:v>2.64</c:v>
                </c:pt>
                <c:pt idx="1075">
                  <c:v>2.63</c:v>
                </c:pt>
                <c:pt idx="1076">
                  <c:v>2.62</c:v>
                </c:pt>
                <c:pt idx="1077">
                  <c:v>2.68</c:v>
                </c:pt>
                <c:pt idx="1078">
                  <c:v>2.74</c:v>
                </c:pt>
                <c:pt idx="1079">
                  <c:v>2.91</c:v>
                </c:pt>
                <c:pt idx="1080">
                  <c:v>2.85</c:v>
                </c:pt>
                <c:pt idx="1081">
                  <c:v>2.84</c:v>
                </c:pt>
                <c:pt idx="1082">
                  <c:v>2.73</c:v>
                </c:pt>
                <c:pt idx="1083">
                  <c:v>2.76</c:v>
                </c:pt>
                <c:pt idx="1084">
                  <c:v>2.76</c:v>
                </c:pt>
                <c:pt idx="1085">
                  <c:v>2.79</c:v>
                </c:pt>
                <c:pt idx="1086">
                  <c:v>2.81</c:v>
                </c:pt>
                <c:pt idx="1087">
                  <c:v>2.84</c:v>
                </c:pt>
                <c:pt idx="1088">
                  <c:v>2.83</c:v>
                </c:pt>
                <c:pt idx="1089">
                  <c:v>2.77</c:v>
                </c:pt>
                <c:pt idx="1090">
                  <c:v>2.72</c:v>
                </c:pt>
                <c:pt idx="1091">
                  <c:v>2.71</c:v>
                </c:pt>
                <c:pt idx="1092">
                  <c:v>2.69</c:v>
                </c:pt>
                <c:pt idx="1093">
                  <c:v>2.71</c:v>
                </c:pt>
                <c:pt idx="1094">
                  <c:v>2.69</c:v>
                </c:pt>
                <c:pt idx="1095">
                  <c:v>2.77</c:v>
                </c:pt>
                <c:pt idx="1096">
                  <c:v>2.78</c:v>
                </c:pt>
                <c:pt idx="1097">
                  <c:v>2.78</c:v>
                </c:pt>
                <c:pt idx="1098">
                  <c:v>2.78</c:v>
                </c:pt>
                <c:pt idx="1099">
                  <c:v>2.78</c:v>
                </c:pt>
                <c:pt idx="1100">
                  <c:v>2.79</c:v>
                </c:pt>
                <c:pt idx="1101">
                  <c:v>2.79</c:v>
                </c:pt>
                <c:pt idx="1102">
                  <c:v>2.82</c:v>
                </c:pt>
                <c:pt idx="1103">
                  <c:v>2.8</c:v>
                </c:pt>
                <c:pt idx="1104">
                  <c:v>2.78</c:v>
                </c:pt>
                <c:pt idx="1105">
                  <c:v>2.79</c:v>
                </c:pt>
                <c:pt idx="1106">
                  <c:v>2.74</c:v>
                </c:pt>
                <c:pt idx="1107">
                  <c:v>2.7</c:v>
                </c:pt>
                <c:pt idx="1108">
                  <c:v>2.71</c:v>
                </c:pt>
                <c:pt idx="1109">
                  <c:v>2.65</c:v>
                </c:pt>
                <c:pt idx="1110">
                  <c:v>2.76</c:v>
                </c:pt>
                <c:pt idx="1111">
                  <c:v>2.76</c:v>
                </c:pt>
                <c:pt idx="1112">
                  <c:v>2.76</c:v>
                </c:pt>
                <c:pt idx="1113">
                  <c:v>2.76</c:v>
                </c:pt>
                <c:pt idx="1114">
                  <c:v>2.78</c:v>
                </c:pt>
                <c:pt idx="1115">
                  <c:v>2.76</c:v>
                </c:pt>
                <c:pt idx="1116">
                  <c:v>2.79</c:v>
                </c:pt>
                <c:pt idx="1117">
                  <c:v>2.79</c:v>
                </c:pt>
                <c:pt idx="1118">
                  <c:v>2.82</c:v>
                </c:pt>
                <c:pt idx="1119">
                  <c:v>2.82</c:v>
                </c:pt>
                <c:pt idx="1120">
                  <c:v>2.82</c:v>
                </c:pt>
                <c:pt idx="1121">
                  <c:v>2.83</c:v>
                </c:pt>
                <c:pt idx="1122">
                  <c:v>2.85</c:v>
                </c:pt>
                <c:pt idx="1123">
                  <c:v>2.84</c:v>
                </c:pt>
                <c:pt idx="1124">
                  <c:v>2.84</c:v>
                </c:pt>
                <c:pt idx="1125">
                  <c:v>2.92</c:v>
                </c:pt>
                <c:pt idx="1126">
                  <c:v>2.98</c:v>
                </c:pt>
                <c:pt idx="1127">
                  <c:v>3.16</c:v>
                </c:pt>
                <c:pt idx="1128">
                  <c:v>3.14</c:v>
                </c:pt>
                <c:pt idx="1129">
                  <c:v>3.22</c:v>
                </c:pt>
                <c:pt idx="1130">
                  <c:v>3.29</c:v>
                </c:pt>
                <c:pt idx="1131">
                  <c:v>3.29</c:v>
                </c:pt>
                <c:pt idx="1132">
                  <c:v>3.18</c:v>
                </c:pt>
                <c:pt idx="1133">
                  <c:v>3.13</c:v>
                </c:pt>
                <c:pt idx="1134">
                  <c:v>3.13</c:v>
                </c:pt>
                <c:pt idx="1135">
                  <c:v>3.04</c:v>
                </c:pt>
                <c:pt idx="1136">
                  <c:v>2.92</c:v>
                </c:pt>
                <c:pt idx="1137">
                  <c:v>2.97</c:v>
                </c:pt>
                <c:pt idx="1138">
                  <c:v>2.98</c:v>
                </c:pt>
                <c:pt idx="1139">
                  <c:v>2.98</c:v>
                </c:pt>
                <c:pt idx="1140">
                  <c:v>3</c:v>
                </c:pt>
                <c:pt idx="1141">
                  <c:v>3.04</c:v>
                </c:pt>
                <c:pt idx="1142">
                  <c:v>2.97</c:v>
                </c:pt>
                <c:pt idx="1143">
                  <c:v>2.97</c:v>
                </c:pt>
                <c:pt idx="1144">
                  <c:v>2.97</c:v>
                </c:pt>
                <c:pt idx="1145">
                  <c:v>2.95</c:v>
                </c:pt>
                <c:pt idx="1146">
                  <c:v>2.91</c:v>
                </c:pt>
                <c:pt idx="1147">
                  <c:v>2.9</c:v>
                </c:pt>
                <c:pt idx="1148">
                  <c:v>2.76</c:v>
                </c:pt>
                <c:pt idx="1149">
                  <c:v>2.8</c:v>
                </c:pt>
                <c:pt idx="1150">
                  <c:v>2.89</c:v>
                </c:pt>
                <c:pt idx="1151">
                  <c:v>2.91</c:v>
                </c:pt>
                <c:pt idx="1152">
                  <c:v>2.94</c:v>
                </c:pt>
                <c:pt idx="1153">
                  <c:v>2.91</c:v>
                </c:pt>
                <c:pt idx="1154">
                  <c:v>2.95</c:v>
                </c:pt>
                <c:pt idx="1155">
                  <c:v>2.96</c:v>
                </c:pt>
                <c:pt idx="1156">
                  <c:v>2.89</c:v>
                </c:pt>
                <c:pt idx="1157">
                  <c:v>2.89</c:v>
                </c:pt>
                <c:pt idx="1158">
                  <c:v>2.91</c:v>
                </c:pt>
                <c:pt idx="1159">
                  <c:v>2.92</c:v>
                </c:pt>
                <c:pt idx="1160">
                  <c:v>2.94</c:v>
                </c:pt>
                <c:pt idx="1161">
                  <c:v>2.9</c:v>
                </c:pt>
                <c:pt idx="1162">
                  <c:v>2.97</c:v>
                </c:pt>
                <c:pt idx="1163">
                  <c:v>2.94</c:v>
                </c:pt>
                <c:pt idx="1164">
                  <c:v>2.94</c:v>
                </c:pt>
                <c:pt idx="1165">
                  <c:v>2.96</c:v>
                </c:pt>
                <c:pt idx="1166">
                  <c:v>2.94</c:v>
                </c:pt>
                <c:pt idx="1167">
                  <c:v>2.9</c:v>
                </c:pt>
                <c:pt idx="1168">
                  <c:v>2.9</c:v>
                </c:pt>
                <c:pt idx="1169">
                  <c:v>2.91</c:v>
                </c:pt>
                <c:pt idx="1170">
                  <c:v>2.89</c:v>
                </c:pt>
                <c:pt idx="1171">
                  <c:v>2.92</c:v>
                </c:pt>
                <c:pt idx="1172">
                  <c:v>2.91</c:v>
                </c:pt>
                <c:pt idx="1173">
                  <c:v>2.91</c:v>
                </c:pt>
                <c:pt idx="1174">
                  <c:v>2.88</c:v>
                </c:pt>
                <c:pt idx="1175">
                  <c:v>2.83</c:v>
                </c:pt>
                <c:pt idx="1176">
                  <c:v>2.84</c:v>
                </c:pt>
                <c:pt idx="1177">
                  <c:v>2.86</c:v>
                </c:pt>
                <c:pt idx="1178">
                  <c:v>2.85</c:v>
                </c:pt>
                <c:pt idx="1179">
                  <c:v>2.85</c:v>
                </c:pt>
                <c:pt idx="1180">
                  <c:v>2.87</c:v>
                </c:pt>
                <c:pt idx="1181">
                  <c:v>2.92</c:v>
                </c:pt>
                <c:pt idx="1182">
                  <c:v>2.94</c:v>
                </c:pt>
                <c:pt idx="1183">
                  <c:v>2.93</c:v>
                </c:pt>
                <c:pt idx="1184">
                  <c:v>2.89</c:v>
                </c:pt>
                <c:pt idx="1185">
                  <c:v>2.88</c:v>
                </c:pt>
                <c:pt idx="1186">
                  <c:v>2.84</c:v>
                </c:pt>
                <c:pt idx="1187">
                  <c:v>2.85</c:v>
                </c:pt>
                <c:pt idx="1188">
                  <c:v>2.87</c:v>
                </c:pt>
                <c:pt idx="1189">
                  <c:v>2.91</c:v>
                </c:pt>
                <c:pt idx="1190">
                  <c:v>2.91</c:v>
                </c:pt>
                <c:pt idx="1191">
                  <c:v>2.95</c:v>
                </c:pt>
                <c:pt idx="1192">
                  <c:v>2.93</c:v>
                </c:pt>
                <c:pt idx="1193">
                  <c:v>2.9</c:v>
                </c:pt>
                <c:pt idx="1194">
                  <c:v>2.9</c:v>
                </c:pt>
                <c:pt idx="1195">
                  <c:v>2.86</c:v>
                </c:pt>
                <c:pt idx="1196">
                  <c:v>2.86</c:v>
                </c:pt>
                <c:pt idx="1197">
                  <c:v>2.86</c:v>
                </c:pt>
                <c:pt idx="1198">
                  <c:v>2.86</c:v>
                </c:pt>
                <c:pt idx="1199">
                  <c:v>2.88</c:v>
                </c:pt>
                <c:pt idx="1200">
                  <c:v>2.9</c:v>
                </c:pt>
                <c:pt idx="1201">
                  <c:v>2.91</c:v>
                </c:pt>
                <c:pt idx="1202">
                  <c:v>2.98</c:v>
                </c:pt>
                <c:pt idx="1203">
                  <c:v>3.01</c:v>
                </c:pt>
                <c:pt idx="1204">
                  <c:v>3.01</c:v>
                </c:pt>
                <c:pt idx="1205">
                  <c:v>3.01</c:v>
                </c:pt>
                <c:pt idx="1206">
                  <c:v>3.08</c:v>
                </c:pt>
                <c:pt idx="1207">
                  <c:v>3.09</c:v>
                </c:pt>
                <c:pt idx="1208">
                  <c:v>3.08</c:v>
                </c:pt>
                <c:pt idx="1209">
                  <c:v>3.09</c:v>
                </c:pt>
                <c:pt idx="1210">
                  <c:v>3.12</c:v>
                </c:pt>
                <c:pt idx="1211">
                  <c:v>3.15</c:v>
                </c:pt>
                <c:pt idx="1212">
                  <c:v>3.14</c:v>
                </c:pt>
                <c:pt idx="1213">
                  <c:v>3.13</c:v>
                </c:pt>
                <c:pt idx="1214">
                  <c:v>3.12</c:v>
                </c:pt>
                <c:pt idx="1215">
                  <c:v>3.12</c:v>
                </c:pt>
                <c:pt idx="1216">
                  <c:v>3.14</c:v>
                </c:pt>
                <c:pt idx="1217">
                  <c:v>3.14</c:v>
                </c:pt>
                <c:pt idx="1218">
                  <c:v>3.19</c:v>
                </c:pt>
                <c:pt idx="1219">
                  <c:v>3.21</c:v>
                </c:pt>
                <c:pt idx="1220">
                  <c:v>3.21</c:v>
                </c:pt>
                <c:pt idx="1221">
                  <c:v>3.14</c:v>
                </c:pt>
                <c:pt idx="1222">
                  <c:v>3.14</c:v>
                </c:pt>
                <c:pt idx="1223">
                  <c:v>3.2</c:v>
                </c:pt>
                <c:pt idx="1224">
                  <c:v>3.21</c:v>
                </c:pt>
                <c:pt idx="1225">
                  <c:v>3.37</c:v>
                </c:pt>
                <c:pt idx="1226">
                  <c:v>3.3</c:v>
                </c:pt>
                <c:pt idx="1227">
                  <c:v>3.3</c:v>
                </c:pt>
                <c:pt idx="1228">
                  <c:v>3.45</c:v>
                </c:pt>
                <c:pt idx="1229">
                  <c:v>3.56</c:v>
                </c:pt>
                <c:pt idx="1230">
                  <c:v>3.56</c:v>
                </c:pt>
                <c:pt idx="1231">
                  <c:v>3.6</c:v>
                </c:pt>
                <c:pt idx="1232">
                  <c:v>3.57</c:v>
                </c:pt>
                <c:pt idx="1233">
                  <c:v>3.59</c:v>
                </c:pt>
                <c:pt idx="1234">
                  <c:v>3.61</c:v>
                </c:pt>
                <c:pt idx="1235">
                  <c:v>3.64</c:v>
                </c:pt>
                <c:pt idx="1236">
                  <c:v>3.72</c:v>
                </c:pt>
                <c:pt idx="1237">
                  <c:v>3.72</c:v>
                </c:pt>
                <c:pt idx="1238">
                  <c:v>3.77</c:v>
                </c:pt>
                <c:pt idx="1239">
                  <c:v>3.91</c:v>
                </c:pt>
                <c:pt idx="1240">
                  <c:v>3.91</c:v>
                </c:pt>
                <c:pt idx="1241">
                  <c:v>3.9</c:v>
                </c:pt>
                <c:pt idx="1242">
                  <c:v>3.86</c:v>
                </c:pt>
                <c:pt idx="1243">
                  <c:v>3.9</c:v>
                </c:pt>
                <c:pt idx="1244">
                  <c:v>3.94</c:v>
                </c:pt>
                <c:pt idx="1245">
                  <c:v>3.99</c:v>
                </c:pt>
                <c:pt idx="1246">
                  <c:v>3.95</c:v>
                </c:pt>
                <c:pt idx="1247">
                  <c:v>3.96</c:v>
                </c:pt>
                <c:pt idx="1248">
                  <c:v>4</c:v>
                </c:pt>
                <c:pt idx="1249">
                  <c:v>4</c:v>
                </c:pt>
                <c:pt idx="1250">
                  <c:v>3.99</c:v>
                </c:pt>
                <c:pt idx="1251">
                  <c:v>3.92</c:v>
                </c:pt>
                <c:pt idx="1252">
                  <c:v>3.93</c:v>
                </c:pt>
                <c:pt idx="1253">
                  <c:v>3.96</c:v>
                </c:pt>
                <c:pt idx="1254">
                  <c:v>3.95</c:v>
                </c:pt>
                <c:pt idx="1255">
                  <c:v>3.97</c:v>
                </c:pt>
                <c:pt idx="1256">
                  <c:v>3.94</c:v>
                </c:pt>
                <c:pt idx="1257">
                  <c:v>3.89</c:v>
                </c:pt>
                <c:pt idx="1258">
                  <c:v>3.92</c:v>
                </c:pt>
                <c:pt idx="1259">
                  <c:v>3.94</c:v>
                </c:pt>
                <c:pt idx="1260">
                  <c:v>4.01</c:v>
                </c:pt>
                <c:pt idx="1261">
                  <c:v>4.0999999999999996</c:v>
                </c:pt>
                <c:pt idx="1262">
                  <c:v>4.18</c:v>
                </c:pt>
                <c:pt idx="1263">
                  <c:v>4.21</c:v>
                </c:pt>
                <c:pt idx="1264">
                  <c:v>4.38</c:v>
                </c:pt>
                <c:pt idx="1265">
                  <c:v>4.68</c:v>
                </c:pt>
                <c:pt idx="1266">
                  <c:v>4.51</c:v>
                </c:pt>
                <c:pt idx="1267">
                  <c:v>4.3600000000000003</c:v>
                </c:pt>
                <c:pt idx="1268">
                  <c:v>4.32</c:v>
                </c:pt>
                <c:pt idx="1269">
                  <c:v>4.46</c:v>
                </c:pt>
                <c:pt idx="1270">
                  <c:v>4.41</c:v>
                </c:pt>
                <c:pt idx="1271">
                  <c:v>4.5599999999999996</c:v>
                </c:pt>
                <c:pt idx="1272">
                  <c:v>4.6500000000000004</c:v>
                </c:pt>
                <c:pt idx="1273">
                  <c:v>4.5599999999999996</c:v>
                </c:pt>
                <c:pt idx="1274">
                  <c:v>4.5599999999999996</c:v>
                </c:pt>
                <c:pt idx="1275">
                  <c:v>4.4400000000000004</c:v>
                </c:pt>
                <c:pt idx="1276">
                  <c:v>4.47</c:v>
                </c:pt>
                <c:pt idx="1277">
                  <c:v>4.41</c:v>
                </c:pt>
                <c:pt idx="1278">
                  <c:v>4.24</c:v>
                </c:pt>
                <c:pt idx="1279">
                  <c:v>4.34</c:v>
                </c:pt>
                <c:pt idx="1280">
                  <c:v>4.51</c:v>
                </c:pt>
                <c:pt idx="1281">
                  <c:v>4.6500000000000004</c:v>
                </c:pt>
                <c:pt idx="1282">
                  <c:v>4.5199999999999996</c:v>
                </c:pt>
                <c:pt idx="1283">
                  <c:v>4.45</c:v>
                </c:pt>
                <c:pt idx="1284">
                  <c:v>4.5199999999999996</c:v>
                </c:pt>
                <c:pt idx="1285">
                  <c:v>4.53</c:v>
                </c:pt>
                <c:pt idx="1286">
                  <c:v>4.5199999999999996</c:v>
                </c:pt>
                <c:pt idx="1287">
                  <c:v>4.51</c:v>
                </c:pt>
                <c:pt idx="1288">
                  <c:v>4.51</c:v>
                </c:pt>
                <c:pt idx="1289">
                  <c:v>4.4000000000000004</c:v>
                </c:pt>
                <c:pt idx="1290">
                  <c:v>4.37</c:v>
                </c:pt>
                <c:pt idx="1291">
                  <c:v>4.3600000000000003</c:v>
                </c:pt>
                <c:pt idx="1292">
                  <c:v>4.58</c:v>
                </c:pt>
                <c:pt idx="1293">
                  <c:v>4.58</c:v>
                </c:pt>
                <c:pt idx="1294">
                  <c:v>4.53</c:v>
                </c:pt>
                <c:pt idx="1295">
                  <c:v>4.8099999999999996</c:v>
                </c:pt>
                <c:pt idx="1296">
                  <c:v>4.7</c:v>
                </c:pt>
                <c:pt idx="1297">
                  <c:v>4.76</c:v>
                </c:pt>
                <c:pt idx="1298">
                  <c:v>4.7699999999999996</c:v>
                </c:pt>
                <c:pt idx="1299">
                  <c:v>4.78</c:v>
                </c:pt>
                <c:pt idx="1300">
                  <c:v>4.7300000000000004</c:v>
                </c:pt>
                <c:pt idx="1301">
                  <c:v>4.68</c:v>
                </c:pt>
                <c:pt idx="1302">
                  <c:v>4.6500000000000004</c:v>
                </c:pt>
                <c:pt idx="1303">
                  <c:v>4.68</c:v>
                </c:pt>
                <c:pt idx="1304">
                  <c:v>4.7699999999999996</c:v>
                </c:pt>
                <c:pt idx="1305">
                  <c:v>4.8899999999999997</c:v>
                </c:pt>
                <c:pt idx="1306">
                  <c:v>4.95</c:v>
                </c:pt>
                <c:pt idx="1307">
                  <c:v>4.88</c:v>
                </c:pt>
                <c:pt idx="1308">
                  <c:v>4.76</c:v>
                </c:pt>
                <c:pt idx="1309">
                  <c:v>4.84</c:v>
                </c:pt>
                <c:pt idx="1310">
                  <c:v>4.84</c:v>
                </c:pt>
                <c:pt idx="1311">
                  <c:v>4.72</c:v>
                </c:pt>
                <c:pt idx="1312">
                  <c:v>4.83</c:v>
                </c:pt>
                <c:pt idx="1313">
                  <c:v>4.95</c:v>
                </c:pt>
                <c:pt idx="1314">
                  <c:v>4.96</c:v>
                </c:pt>
                <c:pt idx="1315">
                  <c:v>4.97</c:v>
                </c:pt>
                <c:pt idx="1316">
                  <c:v>4.99</c:v>
                </c:pt>
                <c:pt idx="1317">
                  <c:v>4.9800000000000004</c:v>
                </c:pt>
                <c:pt idx="1318">
                  <c:v>4.8600000000000003</c:v>
                </c:pt>
                <c:pt idx="1319">
                  <c:v>4.82</c:v>
                </c:pt>
                <c:pt idx="1320">
                  <c:v>4.72</c:v>
                </c:pt>
                <c:pt idx="1321">
                  <c:v>4.63</c:v>
                </c:pt>
                <c:pt idx="1322">
                  <c:v>4.74</c:v>
                </c:pt>
                <c:pt idx="1323">
                  <c:v>4.82</c:v>
                </c:pt>
                <c:pt idx="1324">
                  <c:v>4.95</c:v>
                </c:pt>
                <c:pt idx="1325">
                  <c:v>4.97</c:v>
                </c:pt>
                <c:pt idx="1326">
                  <c:v>4.95</c:v>
                </c:pt>
                <c:pt idx="1327">
                  <c:v>4.88</c:v>
                </c:pt>
                <c:pt idx="1328">
                  <c:v>4.88</c:v>
                </c:pt>
                <c:pt idx="1329">
                  <c:v>4.92</c:v>
                </c:pt>
                <c:pt idx="1330">
                  <c:v>4.9800000000000004</c:v>
                </c:pt>
                <c:pt idx="1331">
                  <c:v>4.95</c:v>
                </c:pt>
                <c:pt idx="1332">
                  <c:v>5.13</c:v>
                </c:pt>
                <c:pt idx="1333">
                  <c:v>5.13</c:v>
                </c:pt>
                <c:pt idx="1334">
                  <c:v>5.32</c:v>
                </c:pt>
                <c:pt idx="1335">
                  <c:v>5.35</c:v>
                </c:pt>
                <c:pt idx="1336">
                  <c:v>5.47</c:v>
                </c:pt>
                <c:pt idx="1337">
                  <c:v>5.35</c:v>
                </c:pt>
                <c:pt idx="1338">
                  <c:v>5.56</c:v>
                </c:pt>
                <c:pt idx="1339">
                  <c:v>6.03</c:v>
                </c:pt>
                <c:pt idx="1340">
                  <c:v>5.89</c:v>
                </c:pt>
                <c:pt idx="1341">
                  <c:v>5.75</c:v>
                </c:pt>
                <c:pt idx="1342">
                  <c:v>5.77</c:v>
                </c:pt>
                <c:pt idx="1343">
                  <c:v>5.96</c:v>
                </c:pt>
                <c:pt idx="1344">
                  <c:v>5.96</c:v>
                </c:pt>
                <c:pt idx="1345">
                  <c:v>5.96</c:v>
                </c:pt>
                <c:pt idx="1346">
                  <c:v>5.96</c:v>
                </c:pt>
                <c:pt idx="1347">
                  <c:v>5.89</c:v>
                </c:pt>
                <c:pt idx="1348">
                  <c:v>5.91</c:v>
                </c:pt>
                <c:pt idx="1349">
                  <c:v>6.14</c:v>
                </c:pt>
                <c:pt idx="1350">
                  <c:v>6.34</c:v>
                </c:pt>
                <c:pt idx="1351">
                  <c:v>6.51</c:v>
                </c:pt>
                <c:pt idx="1352">
                  <c:v>6.66</c:v>
                </c:pt>
                <c:pt idx="1353">
                  <c:v>6.55</c:v>
                </c:pt>
                <c:pt idx="1354">
                  <c:v>6.66</c:v>
                </c:pt>
                <c:pt idx="1355">
                  <c:v>6.46</c:v>
                </c:pt>
                <c:pt idx="1356">
                  <c:v>6.37</c:v>
                </c:pt>
                <c:pt idx="1357">
                  <c:v>6.05</c:v>
                </c:pt>
                <c:pt idx="1358">
                  <c:v>6.21</c:v>
                </c:pt>
                <c:pt idx="1359">
                  <c:v>6.13</c:v>
                </c:pt>
                <c:pt idx="1360">
                  <c:v>6.24</c:v>
                </c:pt>
                <c:pt idx="1361">
                  <c:v>6.64</c:v>
                </c:pt>
                <c:pt idx="1362">
                  <c:v>6.68</c:v>
                </c:pt>
                <c:pt idx="1363">
                  <c:v>6.93</c:v>
                </c:pt>
                <c:pt idx="1364">
                  <c:v>7.01</c:v>
                </c:pt>
                <c:pt idx="1365">
                  <c:v>6.87</c:v>
                </c:pt>
                <c:pt idx="1366">
                  <c:v>6.78</c:v>
                </c:pt>
                <c:pt idx="1367">
                  <c:v>6.67</c:v>
                </c:pt>
                <c:pt idx="1368">
                  <c:v>6.67</c:v>
                </c:pt>
                <c:pt idx="1369">
                  <c:v>6.72</c:v>
                </c:pt>
                <c:pt idx="1370">
                  <c:v>6.78</c:v>
                </c:pt>
                <c:pt idx="1371">
                  <c:v>6.86</c:v>
                </c:pt>
                <c:pt idx="1372">
                  <c:v>6.88</c:v>
                </c:pt>
                <c:pt idx="1373">
                  <c:v>6.84</c:v>
                </c:pt>
                <c:pt idx="1374">
                  <c:v>6.89</c:v>
                </c:pt>
                <c:pt idx="1375">
                  <c:v>6.91</c:v>
                </c:pt>
                <c:pt idx="1376">
                  <c:v>6.84</c:v>
                </c:pt>
                <c:pt idx="1377">
                  <c:v>7.01</c:v>
                </c:pt>
                <c:pt idx="1378">
                  <c:v>7.06</c:v>
                </c:pt>
                <c:pt idx="1379">
                  <c:v>7.31</c:v>
                </c:pt>
                <c:pt idx="1380">
                  <c:v>7.33</c:v>
                </c:pt>
                <c:pt idx="1381">
                  <c:v>7.28</c:v>
                </c:pt>
                <c:pt idx="1382">
                  <c:v>7.39</c:v>
                </c:pt>
                <c:pt idx="1383">
                  <c:v>7.48</c:v>
                </c:pt>
                <c:pt idx="1384">
                  <c:v>7.66</c:v>
                </c:pt>
                <c:pt idx="1385">
                  <c:v>7.63</c:v>
                </c:pt>
                <c:pt idx="1386">
                  <c:v>7.53</c:v>
                </c:pt>
                <c:pt idx="1387">
                  <c:v>7.56</c:v>
                </c:pt>
                <c:pt idx="1388">
                  <c:v>7.57</c:v>
                </c:pt>
                <c:pt idx="1389">
                  <c:v>7.57</c:v>
                </c:pt>
                <c:pt idx="1390">
                  <c:v>7.57</c:v>
                </c:pt>
                <c:pt idx="1391">
                  <c:v>7.49</c:v>
                </c:pt>
                <c:pt idx="1392">
                  <c:v>7.24</c:v>
                </c:pt>
                <c:pt idx="1393">
                  <c:v>6.96</c:v>
                </c:pt>
                <c:pt idx="1394">
                  <c:v>7.01</c:v>
                </c:pt>
                <c:pt idx="1395">
                  <c:v>6.95</c:v>
                </c:pt>
                <c:pt idx="1396">
                  <c:v>7.17</c:v>
                </c:pt>
                <c:pt idx="1397">
                  <c:v>7.18</c:v>
                </c:pt>
                <c:pt idx="1398">
                  <c:v>7.3</c:v>
                </c:pt>
                <c:pt idx="1399">
                  <c:v>7.3</c:v>
                </c:pt>
                <c:pt idx="1400">
                  <c:v>7.33</c:v>
                </c:pt>
                <c:pt idx="1401">
                  <c:v>7.29</c:v>
                </c:pt>
                <c:pt idx="1402">
                  <c:v>7.28</c:v>
                </c:pt>
                <c:pt idx="1403">
                  <c:v>7.28</c:v>
                </c:pt>
                <c:pt idx="1404">
                  <c:v>7.3</c:v>
                </c:pt>
                <c:pt idx="1405">
                  <c:v>7.37</c:v>
                </c:pt>
                <c:pt idx="1406">
                  <c:v>7.58</c:v>
                </c:pt>
                <c:pt idx="1407">
                  <c:v>7.7</c:v>
                </c:pt>
                <c:pt idx="1408">
                  <c:v>8.34</c:v>
                </c:pt>
                <c:pt idx="1409">
                  <c:v>8.4</c:v>
                </c:pt>
                <c:pt idx="1410">
                  <c:v>8.6199999999999992</c:v>
                </c:pt>
                <c:pt idx="1411">
                  <c:v>8.7100000000000009</c:v>
                </c:pt>
                <c:pt idx="1412">
                  <c:v>8.59</c:v>
                </c:pt>
                <c:pt idx="1413">
                  <c:v>8.6199999999999992</c:v>
                </c:pt>
                <c:pt idx="1414">
                  <c:v>8.7100000000000009</c:v>
                </c:pt>
                <c:pt idx="1415">
                  <c:v>8.4600000000000009</c:v>
                </c:pt>
                <c:pt idx="1416">
                  <c:v>8.15</c:v>
                </c:pt>
                <c:pt idx="1417">
                  <c:v>8</c:v>
                </c:pt>
                <c:pt idx="1418">
                  <c:v>8.44</c:v>
                </c:pt>
                <c:pt idx="1419">
                  <c:v>8.5299999999999994</c:v>
                </c:pt>
                <c:pt idx="1420">
                  <c:v>8.39</c:v>
                </c:pt>
                <c:pt idx="1421">
                  <c:v>8.16</c:v>
                </c:pt>
                <c:pt idx="1422">
                  <c:v>8.17</c:v>
                </c:pt>
                <c:pt idx="1423">
                  <c:v>8.18</c:v>
                </c:pt>
                <c:pt idx="1424">
                  <c:v>8.44</c:v>
                </c:pt>
                <c:pt idx="1425">
                  <c:v>8.6300000000000008</c:v>
                </c:pt>
                <c:pt idx="1426">
                  <c:v>8.93</c:v>
                </c:pt>
                <c:pt idx="1427">
                  <c:v>8.69</c:v>
                </c:pt>
                <c:pt idx="1428">
                  <c:v>8.68</c:v>
                </c:pt>
                <c:pt idx="1429">
                  <c:v>8.94</c:v>
                </c:pt>
                <c:pt idx="1430">
                  <c:v>9.23</c:v>
                </c:pt>
                <c:pt idx="1431">
                  <c:v>9.2200000000000006</c:v>
                </c:pt>
                <c:pt idx="1432">
                  <c:v>9.1300000000000008</c:v>
                </c:pt>
                <c:pt idx="1433">
                  <c:v>9.01</c:v>
                </c:pt>
                <c:pt idx="1434">
                  <c:v>8.8800000000000008</c:v>
                </c:pt>
                <c:pt idx="1435">
                  <c:v>8.65</c:v>
                </c:pt>
                <c:pt idx="1436">
                  <c:v>8.76</c:v>
                </c:pt>
                <c:pt idx="1437">
                  <c:v>8.43</c:v>
                </c:pt>
                <c:pt idx="1438">
                  <c:v>8.24</c:v>
                </c:pt>
                <c:pt idx="1439">
                  <c:v>8.43</c:v>
                </c:pt>
                <c:pt idx="1440">
                  <c:v>8.35</c:v>
                </c:pt>
                <c:pt idx="1441">
                  <c:v>8.4700000000000006</c:v>
                </c:pt>
                <c:pt idx="1442">
                  <c:v>8.32</c:v>
                </c:pt>
                <c:pt idx="1443">
                  <c:v>7.92</c:v>
                </c:pt>
                <c:pt idx="1444">
                  <c:v>8</c:v>
                </c:pt>
                <c:pt idx="1445">
                  <c:v>8.08</c:v>
                </c:pt>
                <c:pt idx="1446">
                  <c:v>8.17</c:v>
                </c:pt>
                <c:pt idx="1447">
                  <c:v>8</c:v>
                </c:pt>
                <c:pt idx="1448">
                  <c:v>7.96</c:v>
                </c:pt>
                <c:pt idx="1449">
                  <c:v>8.1</c:v>
                </c:pt>
                <c:pt idx="1450">
                  <c:v>8.1</c:v>
                </c:pt>
                <c:pt idx="1451">
                  <c:v>7.99</c:v>
                </c:pt>
                <c:pt idx="1452">
                  <c:v>7.66</c:v>
                </c:pt>
                <c:pt idx="1453">
                  <c:v>7.74</c:v>
                </c:pt>
                <c:pt idx="1454">
                  <c:v>7.99</c:v>
                </c:pt>
                <c:pt idx="1455">
                  <c:v>8.1199999999999992</c:v>
                </c:pt>
                <c:pt idx="1456">
                  <c:v>8.1999999999999993</c:v>
                </c:pt>
                <c:pt idx="1457">
                  <c:v>8.74</c:v>
                </c:pt>
                <c:pt idx="1458">
                  <c:v>8.7100000000000009</c:v>
                </c:pt>
                <c:pt idx="1459">
                  <c:v>9.02</c:v>
                </c:pt>
                <c:pt idx="1460">
                  <c:v>8.91</c:v>
                </c:pt>
                <c:pt idx="1461">
                  <c:v>8.61</c:v>
                </c:pt>
                <c:pt idx="1462">
                  <c:v>8.75</c:v>
                </c:pt>
                <c:pt idx="1463">
                  <c:v>8.94</c:v>
                </c:pt>
                <c:pt idx="1464">
                  <c:v>9.02</c:v>
                </c:pt>
                <c:pt idx="1465">
                  <c:v>8.98</c:v>
                </c:pt>
                <c:pt idx="1466">
                  <c:v>9.02</c:v>
                </c:pt>
                <c:pt idx="1467">
                  <c:v>9.07</c:v>
                </c:pt>
                <c:pt idx="1468">
                  <c:v>9.18</c:v>
                </c:pt>
                <c:pt idx="1469">
                  <c:v>9.07</c:v>
                </c:pt>
                <c:pt idx="1470">
                  <c:v>9.1300000000000008</c:v>
                </c:pt>
                <c:pt idx="1471">
                  <c:v>9.0500000000000007</c:v>
                </c:pt>
                <c:pt idx="1472">
                  <c:v>9.4499999999999993</c:v>
                </c:pt>
                <c:pt idx="1473">
                  <c:v>9.25</c:v>
                </c:pt>
                <c:pt idx="1474">
                  <c:v>9.09</c:v>
                </c:pt>
                <c:pt idx="1475">
                  <c:v>9.24</c:v>
                </c:pt>
                <c:pt idx="1476">
                  <c:v>9.4</c:v>
                </c:pt>
                <c:pt idx="1477">
                  <c:v>9.3800000000000008</c:v>
                </c:pt>
                <c:pt idx="1478">
                  <c:v>9.36</c:v>
                </c:pt>
                <c:pt idx="1479">
                  <c:v>9.24</c:v>
                </c:pt>
                <c:pt idx="1480">
                  <c:v>9.36</c:v>
                </c:pt>
                <c:pt idx="1481">
                  <c:v>9.41</c:v>
                </c:pt>
                <c:pt idx="1482">
                  <c:v>9.3800000000000008</c:v>
                </c:pt>
                <c:pt idx="1483">
                  <c:v>9.7200000000000006</c:v>
                </c:pt>
                <c:pt idx="1484">
                  <c:v>9.7100000000000009</c:v>
                </c:pt>
                <c:pt idx="1485">
                  <c:v>9.85</c:v>
                </c:pt>
                <c:pt idx="1486">
                  <c:v>9.92</c:v>
                </c:pt>
                <c:pt idx="1487">
                  <c:v>9.92</c:v>
                </c:pt>
                <c:pt idx="1488">
                  <c:v>10</c:v>
                </c:pt>
                <c:pt idx="1489">
                  <c:v>9.7100000000000009</c:v>
                </c:pt>
                <c:pt idx="1490">
                  <c:v>9.86</c:v>
                </c:pt>
                <c:pt idx="1491">
                  <c:v>9.9700000000000006</c:v>
                </c:pt>
                <c:pt idx="1492">
                  <c:v>10.039999999999999</c:v>
                </c:pt>
                <c:pt idx="1493">
                  <c:v>10.19</c:v>
                </c:pt>
                <c:pt idx="1494">
                  <c:v>10.41</c:v>
                </c:pt>
                <c:pt idx="1495">
                  <c:v>10.55</c:v>
                </c:pt>
                <c:pt idx="1496">
                  <c:v>10.71</c:v>
                </c:pt>
                <c:pt idx="1497">
                  <c:v>11.08</c:v>
                </c:pt>
                <c:pt idx="1498">
                  <c:v>10.86</c:v>
                </c:pt>
                <c:pt idx="1499">
                  <c:v>10.86</c:v>
                </c:pt>
                <c:pt idx="1500">
                  <c:v>10.76</c:v>
                </c:pt>
                <c:pt idx="1501">
                  <c:v>10.79</c:v>
                </c:pt>
                <c:pt idx="1502">
                  <c:v>10.74</c:v>
                </c:pt>
                <c:pt idx="1503">
                  <c:v>10.6</c:v>
                </c:pt>
                <c:pt idx="1504">
                  <c:v>10.210000000000001</c:v>
                </c:pt>
                <c:pt idx="1505">
                  <c:v>10.07</c:v>
                </c:pt>
                <c:pt idx="1506">
                  <c:v>10.28</c:v>
                </c:pt>
                <c:pt idx="1507">
                  <c:v>10.23</c:v>
                </c:pt>
                <c:pt idx="1508">
                  <c:v>10.23</c:v>
                </c:pt>
                <c:pt idx="1509">
                  <c:v>10.23</c:v>
                </c:pt>
                <c:pt idx="1510">
                  <c:v>10.53</c:v>
                </c:pt>
                <c:pt idx="1511">
                  <c:v>10.69</c:v>
                </c:pt>
                <c:pt idx="1512">
                  <c:v>10.6</c:v>
                </c:pt>
                <c:pt idx="1513">
                  <c:v>10.16</c:v>
                </c:pt>
                <c:pt idx="1514">
                  <c:v>10.11</c:v>
                </c:pt>
                <c:pt idx="1515">
                  <c:v>9.9700000000000006</c:v>
                </c:pt>
                <c:pt idx="1516">
                  <c:v>9.41</c:v>
                </c:pt>
                <c:pt idx="1517">
                  <c:v>8.43</c:v>
                </c:pt>
                <c:pt idx="1518">
                  <c:v>8.73</c:v>
                </c:pt>
                <c:pt idx="1519">
                  <c:v>8.6</c:v>
                </c:pt>
                <c:pt idx="1520">
                  <c:v>8.67</c:v>
                </c:pt>
                <c:pt idx="1521">
                  <c:v>8.74</c:v>
                </c:pt>
                <c:pt idx="1522">
                  <c:v>8.49</c:v>
                </c:pt>
                <c:pt idx="1523">
                  <c:v>7.69</c:v>
                </c:pt>
                <c:pt idx="1524">
                  <c:v>8.0299999999999994</c:v>
                </c:pt>
                <c:pt idx="1525">
                  <c:v>7.93</c:v>
                </c:pt>
                <c:pt idx="1526">
                  <c:v>8.35</c:v>
                </c:pt>
                <c:pt idx="1527">
                  <c:v>8.2200000000000006</c:v>
                </c:pt>
                <c:pt idx="1528">
                  <c:v>8.2200000000000006</c:v>
                </c:pt>
                <c:pt idx="1529">
                  <c:v>8.23</c:v>
                </c:pt>
                <c:pt idx="1530">
                  <c:v>8.33</c:v>
                </c:pt>
                <c:pt idx="1531">
                  <c:v>8.51</c:v>
                </c:pt>
                <c:pt idx="1532">
                  <c:v>8.2200000000000006</c:v>
                </c:pt>
                <c:pt idx="1533">
                  <c:v>8.36</c:v>
                </c:pt>
                <c:pt idx="1534">
                  <c:v>8.76</c:v>
                </c:pt>
                <c:pt idx="1535">
                  <c:v>8.64</c:v>
                </c:pt>
                <c:pt idx="1536">
                  <c:v>8.8800000000000008</c:v>
                </c:pt>
                <c:pt idx="1537">
                  <c:v>9.26</c:v>
                </c:pt>
                <c:pt idx="1538">
                  <c:v>9.3699999999999992</c:v>
                </c:pt>
                <c:pt idx="1539">
                  <c:v>8.64</c:v>
                </c:pt>
                <c:pt idx="1540">
                  <c:v>8.7100000000000009</c:v>
                </c:pt>
                <c:pt idx="1541">
                  <c:v>8.51</c:v>
                </c:pt>
                <c:pt idx="1542">
                  <c:v>8.6</c:v>
                </c:pt>
                <c:pt idx="1543">
                  <c:v>8.57</c:v>
                </c:pt>
                <c:pt idx="1544">
                  <c:v>8.74</c:v>
                </c:pt>
                <c:pt idx="1545">
                  <c:v>8.85</c:v>
                </c:pt>
                <c:pt idx="1546">
                  <c:v>8.85</c:v>
                </c:pt>
                <c:pt idx="1547">
                  <c:v>8.8000000000000007</c:v>
                </c:pt>
                <c:pt idx="1548">
                  <c:v>8.8699999999999992</c:v>
                </c:pt>
                <c:pt idx="1549">
                  <c:v>8.84</c:v>
                </c:pt>
                <c:pt idx="1550">
                  <c:v>9.25</c:v>
                </c:pt>
                <c:pt idx="1551">
                  <c:v>9.25</c:v>
                </c:pt>
                <c:pt idx="1552">
                  <c:v>9.23</c:v>
                </c:pt>
                <c:pt idx="1553">
                  <c:v>8.99</c:v>
                </c:pt>
                <c:pt idx="1554">
                  <c:v>8.52</c:v>
                </c:pt>
                <c:pt idx="1555">
                  <c:v>8.16</c:v>
                </c:pt>
                <c:pt idx="1556">
                  <c:v>8.0500000000000007</c:v>
                </c:pt>
                <c:pt idx="1557">
                  <c:v>8.01</c:v>
                </c:pt>
                <c:pt idx="1558">
                  <c:v>7.97</c:v>
                </c:pt>
                <c:pt idx="1559">
                  <c:v>7.82</c:v>
                </c:pt>
                <c:pt idx="1560">
                  <c:v>7.51</c:v>
                </c:pt>
                <c:pt idx="1561">
                  <c:v>7.3</c:v>
                </c:pt>
                <c:pt idx="1562">
                  <c:v>7.53</c:v>
                </c:pt>
                <c:pt idx="1563">
                  <c:v>7.83</c:v>
                </c:pt>
                <c:pt idx="1564">
                  <c:v>7.33</c:v>
                </c:pt>
                <c:pt idx="1565">
                  <c:v>7.49</c:v>
                </c:pt>
                <c:pt idx="1566">
                  <c:v>7.58</c:v>
                </c:pt>
                <c:pt idx="1567">
                  <c:v>7.64</c:v>
                </c:pt>
                <c:pt idx="1568">
                  <c:v>7.55</c:v>
                </c:pt>
                <c:pt idx="1569">
                  <c:v>7.52</c:v>
                </c:pt>
                <c:pt idx="1570">
                  <c:v>7.74</c:v>
                </c:pt>
                <c:pt idx="1571">
                  <c:v>7.91</c:v>
                </c:pt>
                <c:pt idx="1572">
                  <c:v>7.91</c:v>
                </c:pt>
                <c:pt idx="1573">
                  <c:v>8.1</c:v>
                </c:pt>
                <c:pt idx="1574">
                  <c:v>8.0500000000000007</c:v>
                </c:pt>
                <c:pt idx="1575">
                  <c:v>7.9</c:v>
                </c:pt>
                <c:pt idx="1576">
                  <c:v>7.82</c:v>
                </c:pt>
                <c:pt idx="1577">
                  <c:v>8.1300000000000008</c:v>
                </c:pt>
                <c:pt idx="1578">
                  <c:v>8.14</c:v>
                </c:pt>
                <c:pt idx="1579">
                  <c:v>8.1300000000000008</c:v>
                </c:pt>
                <c:pt idx="1580">
                  <c:v>7.83</c:v>
                </c:pt>
                <c:pt idx="1581">
                  <c:v>8.1199999999999992</c:v>
                </c:pt>
                <c:pt idx="1582">
                  <c:v>8.27</c:v>
                </c:pt>
                <c:pt idx="1583">
                  <c:v>8.2100000000000009</c:v>
                </c:pt>
                <c:pt idx="1584">
                  <c:v>8.3000000000000007</c:v>
                </c:pt>
                <c:pt idx="1585">
                  <c:v>8.6300000000000008</c:v>
                </c:pt>
                <c:pt idx="1586">
                  <c:v>8.81</c:v>
                </c:pt>
                <c:pt idx="1587">
                  <c:v>8.83</c:v>
                </c:pt>
                <c:pt idx="1588" formatCode="#,##0.000;\-#,##0.000">
                  <c:v>8.9600000000000009</c:v>
                </c:pt>
                <c:pt idx="1589" formatCode="#,##0.000;\-#,##0.000">
                  <c:v>8.59</c:v>
                </c:pt>
                <c:pt idx="1590" formatCode="#,##0.000;\-#,##0.000">
                  <c:v>8.8699999999999992</c:v>
                </c:pt>
                <c:pt idx="1591" formatCode="#,##0.000;\-#,##0.000">
                  <c:v>8.67</c:v>
                </c:pt>
                <c:pt idx="1592" formatCode="#,##0.000;\-#,##0.000">
                  <c:v>8.6300000000000008</c:v>
                </c:pt>
                <c:pt idx="1593" formatCode="#,##0.000;\-#,##0.000">
                  <c:v>8.6999999999999993</c:v>
                </c:pt>
                <c:pt idx="1594" formatCode="#,##0.000;\-#,##0.000">
                  <c:v>8.7799999999999994</c:v>
                </c:pt>
                <c:pt idx="1595" formatCode="#,##0.000;\-#,##0.000">
                  <c:v>8.89</c:v>
                </c:pt>
                <c:pt idx="1596" formatCode="#,##0.000;\-#,##0.000">
                  <c:v>8.86</c:v>
                </c:pt>
                <c:pt idx="1597" formatCode="#,##0.000;\-#,##0.000">
                  <c:v>8.75</c:v>
                </c:pt>
                <c:pt idx="1598" formatCode="#,##0.000;\-#,##0.000">
                  <c:v>8.7100000000000009</c:v>
                </c:pt>
                <c:pt idx="1599" formatCode="#,##0.000;\-#,##0.000">
                  <c:v>8.89</c:v>
                </c:pt>
                <c:pt idx="1600" formatCode="#,##0.000;\-#,##0.000">
                  <c:v>8.93</c:v>
                </c:pt>
                <c:pt idx="1601" formatCode="#,##0.000;\-#,##0.000">
                  <c:v>8.85</c:v>
                </c:pt>
                <c:pt idx="1602" formatCode="#,##0.000;\-#,##0.000">
                  <c:v>8.61</c:v>
                </c:pt>
                <c:pt idx="1603" formatCode="#,##0.000;\-#,##0.000">
                  <c:v>8.81</c:v>
                </c:pt>
                <c:pt idx="1604" formatCode="#,##0.000;\-#,##0.000">
                  <c:v>8.81</c:v>
                </c:pt>
                <c:pt idx="1605" formatCode="#,##0.000;\-#,##0.000">
                  <c:v>8.82</c:v>
                </c:pt>
                <c:pt idx="1606" formatCode="#,##0.000;\-#,##0.000">
                  <c:v>8.8000000000000007</c:v>
                </c:pt>
                <c:pt idx="1607" formatCode="#,##0.000;\-#,##0.000">
                  <c:v>8.82</c:v>
                </c:pt>
                <c:pt idx="1608" formatCode="#,##0.000;\-#,##0.000">
                  <c:v>8.77</c:v>
                </c:pt>
                <c:pt idx="1609" formatCode="#,##0.000;\-#,##0.000">
                  <c:v>8.7100000000000009</c:v>
                </c:pt>
                <c:pt idx="1610" formatCode="#,##0.000;\-#,##0.000">
                  <c:v>8.56</c:v>
                </c:pt>
                <c:pt idx="1611" formatCode="#,##0.000;\-#,##0.000">
                  <c:v>8.3800000000000008</c:v>
                </c:pt>
                <c:pt idx="1612" formatCode="#,##0.000;\-#,##0.000">
                  <c:v>8.4</c:v>
                </c:pt>
                <c:pt idx="1613">
                  <c:v>8.33</c:v>
                </c:pt>
                <c:pt idx="1614">
                  <c:v>8.4</c:v>
                </c:pt>
                <c:pt idx="1615">
                  <c:v>8.51</c:v>
                </c:pt>
                <c:pt idx="1616">
                  <c:v>8.59</c:v>
                </c:pt>
                <c:pt idx="1617">
                  <c:v>8.68</c:v>
                </c:pt>
                <c:pt idx="1618">
                  <c:v>8.65</c:v>
                </c:pt>
                <c:pt idx="1619">
                  <c:v>8.48</c:v>
                </c:pt>
                <c:pt idx="1620">
                  <c:v>8.4700000000000006</c:v>
                </c:pt>
                <c:pt idx="1621">
                  <c:v>8.4700000000000006</c:v>
                </c:pt>
                <c:pt idx="1622">
                  <c:v>8.4700000000000006</c:v>
                </c:pt>
                <c:pt idx="1623">
                  <c:v>8.5399999999999991</c:v>
                </c:pt>
                <c:pt idx="1624">
                  <c:v>8.85</c:v>
                </c:pt>
                <c:pt idx="1625">
                  <c:v>8.82</c:v>
                </c:pt>
                <c:pt idx="1626">
                  <c:v>8.7200000000000006</c:v>
                </c:pt>
                <c:pt idx="1627">
                  <c:v>8.8800000000000008</c:v>
                </c:pt>
                <c:pt idx="1628">
                  <c:v>8.85</c:v>
                </c:pt>
                <c:pt idx="1629">
                  <c:v>8.6</c:v>
                </c:pt>
                <c:pt idx="1630">
                  <c:v>8.51</c:v>
                </c:pt>
                <c:pt idx="1631">
                  <c:v>8.3800000000000008</c:v>
                </c:pt>
                <c:pt idx="1632">
                  <c:v>8.16</c:v>
                </c:pt>
                <c:pt idx="1633">
                  <c:v>8.23</c:v>
                </c:pt>
                <c:pt idx="1634">
                  <c:v>8.02</c:v>
                </c:pt>
                <c:pt idx="1635">
                  <c:v>8.18</c:v>
                </c:pt>
                <c:pt idx="1636">
                  <c:v>7.93</c:v>
                </c:pt>
                <c:pt idx="1637">
                  <c:v>7.93</c:v>
                </c:pt>
                <c:pt idx="1638">
                  <c:v>7.83</c:v>
                </c:pt>
                <c:pt idx="1639">
                  <c:v>7.85</c:v>
                </c:pt>
                <c:pt idx="1640">
                  <c:v>7.81</c:v>
                </c:pt>
                <c:pt idx="1641">
                  <c:v>7.85</c:v>
                </c:pt>
                <c:pt idx="1642">
                  <c:v>7.9</c:v>
                </c:pt>
                <c:pt idx="1643">
                  <c:v>7.93</c:v>
                </c:pt>
                <c:pt idx="1644">
                  <c:v>7.92</c:v>
                </c:pt>
                <c:pt idx="1645">
                  <c:v>7.88</c:v>
                </c:pt>
                <c:pt idx="1646">
                  <c:v>7.87</c:v>
                </c:pt>
                <c:pt idx="1647">
                  <c:v>7.88</c:v>
                </c:pt>
                <c:pt idx="1648">
                  <c:v>7.8</c:v>
                </c:pt>
                <c:pt idx="1649">
                  <c:v>7.83</c:v>
                </c:pt>
                <c:pt idx="1650">
                  <c:v>7.83</c:v>
                </c:pt>
                <c:pt idx="1651">
                  <c:v>7.94</c:v>
                </c:pt>
                <c:pt idx="1652">
                  <c:v>7.9</c:v>
                </c:pt>
                <c:pt idx="1653">
                  <c:v>8.02</c:v>
                </c:pt>
                <c:pt idx="1654">
                  <c:v>8.0399999999999991</c:v>
                </c:pt>
                <c:pt idx="1655">
                  <c:v>8.17</c:v>
                </c:pt>
                <c:pt idx="1656">
                  <c:v>8.19</c:v>
                </c:pt>
                <c:pt idx="1657">
                  <c:v>8.19</c:v>
                </c:pt>
                <c:pt idx="1658">
                  <c:v>8.08</c:v>
                </c:pt>
                <c:pt idx="1659">
                  <c:v>8.0399999999999991</c:v>
                </c:pt>
                <c:pt idx="1660">
                  <c:v>7.86</c:v>
                </c:pt>
                <c:pt idx="1661">
                  <c:v>7.66</c:v>
                </c:pt>
                <c:pt idx="1662">
                  <c:v>7.62</c:v>
                </c:pt>
                <c:pt idx="1663">
                  <c:v>7.43</c:v>
                </c:pt>
                <c:pt idx="1664">
                  <c:v>7.52</c:v>
                </c:pt>
                <c:pt idx="1665">
                  <c:v>7.45</c:v>
                </c:pt>
                <c:pt idx="1666">
                  <c:v>7.31</c:v>
                </c:pt>
                <c:pt idx="1667">
                  <c:v>7.23</c:v>
                </c:pt>
                <c:pt idx="1668">
                  <c:v>7.17</c:v>
                </c:pt>
                <c:pt idx="1669">
                  <c:v>7.22</c:v>
                </c:pt>
                <c:pt idx="1670">
                  <c:v>7.35</c:v>
                </c:pt>
                <c:pt idx="1671">
                  <c:v>7.35</c:v>
                </c:pt>
                <c:pt idx="1672">
                  <c:v>7.42</c:v>
                </c:pt>
                <c:pt idx="1673">
                  <c:v>7.36</c:v>
                </c:pt>
                <c:pt idx="1674">
                  <c:v>7.31</c:v>
                </c:pt>
                <c:pt idx="1675">
                  <c:v>7.32</c:v>
                </c:pt>
                <c:pt idx="1676">
                  <c:v>7.3</c:v>
                </c:pt>
                <c:pt idx="1677">
                  <c:v>7.15</c:v>
                </c:pt>
                <c:pt idx="1678">
                  <c:v>7.19</c:v>
                </c:pt>
                <c:pt idx="1679">
                  <c:v>7.21</c:v>
                </c:pt>
                <c:pt idx="1680">
                  <c:v>7.18</c:v>
                </c:pt>
                <c:pt idx="1681">
                  <c:v>7.13</c:v>
                </c:pt>
                <c:pt idx="1682">
                  <c:v>7.11</c:v>
                </c:pt>
                <c:pt idx="1683">
                  <c:v>7.06</c:v>
                </c:pt>
                <c:pt idx="1684">
                  <c:v>7.06</c:v>
                </c:pt>
                <c:pt idx="1685">
                  <c:v>7.09</c:v>
                </c:pt>
                <c:pt idx="1686">
                  <c:v>7.54</c:v>
                </c:pt>
                <c:pt idx="1687">
                  <c:v>7.43</c:v>
                </c:pt>
                <c:pt idx="1688">
                  <c:v>7.31</c:v>
                </c:pt>
                <c:pt idx="1689">
                  <c:v>7.34</c:v>
                </c:pt>
                <c:pt idx="1690">
                  <c:v>7.13</c:v>
                </c:pt>
                <c:pt idx="1691">
                  <c:v>7.14</c:v>
                </c:pt>
                <c:pt idx="1692">
                  <c:v>7.1</c:v>
                </c:pt>
                <c:pt idx="1693">
                  <c:v>6.97</c:v>
                </c:pt>
                <c:pt idx="1694">
                  <c:v>7.01</c:v>
                </c:pt>
                <c:pt idx="1695">
                  <c:v>7.23</c:v>
                </c:pt>
                <c:pt idx="1696">
                  <c:v>7.28</c:v>
                </c:pt>
                <c:pt idx="1697">
                  <c:v>7.28</c:v>
                </c:pt>
                <c:pt idx="1698">
                  <c:v>7.29</c:v>
                </c:pt>
                <c:pt idx="1699">
                  <c:v>7.35</c:v>
                </c:pt>
                <c:pt idx="1700">
                  <c:v>7.34</c:v>
                </c:pt>
                <c:pt idx="1701">
                  <c:v>7.37</c:v>
                </c:pt>
                <c:pt idx="1702">
                  <c:v>7.38</c:v>
                </c:pt>
                <c:pt idx="1703">
                  <c:v>7.5</c:v>
                </c:pt>
                <c:pt idx="1704">
                  <c:v>7.47</c:v>
                </c:pt>
                <c:pt idx="1705">
                  <c:v>7.58</c:v>
                </c:pt>
                <c:pt idx="1706">
                  <c:v>7.68</c:v>
                </c:pt>
                <c:pt idx="1707">
                  <c:v>7.58</c:v>
                </c:pt>
                <c:pt idx="1708">
                  <c:v>7.49</c:v>
                </c:pt>
                <c:pt idx="1709">
                  <c:v>7.55</c:v>
                </c:pt>
                <c:pt idx="1710">
                  <c:v>7.48</c:v>
                </c:pt>
                <c:pt idx="1711">
                  <c:v>7.48</c:v>
                </c:pt>
                <c:pt idx="1712">
                  <c:v>7.44</c:v>
                </c:pt>
                <c:pt idx="1713">
                  <c:v>7.57</c:v>
                </c:pt>
                <c:pt idx="1714">
                  <c:v>7.56</c:v>
                </c:pt>
                <c:pt idx="1715">
                  <c:v>7.7</c:v>
                </c:pt>
                <c:pt idx="1716">
                  <c:v>7.65</c:v>
                </c:pt>
                <c:pt idx="1717">
                  <c:v>7.69</c:v>
                </c:pt>
                <c:pt idx="1718">
                  <c:v>7.7</c:v>
                </c:pt>
                <c:pt idx="1719">
                  <c:v>7.53</c:v>
                </c:pt>
                <c:pt idx="1720">
                  <c:v>7.43</c:v>
                </c:pt>
                <c:pt idx="1721">
                  <c:v>7.41</c:v>
                </c:pt>
                <c:pt idx="1722">
                  <c:v>7.37</c:v>
                </c:pt>
                <c:pt idx="1723">
                  <c:v>7.31</c:v>
                </c:pt>
                <c:pt idx="1724">
                  <c:v>7.22</c:v>
                </c:pt>
                <c:pt idx="1725">
                  <c:v>7.14</c:v>
                </c:pt>
                <c:pt idx="1726">
                  <c:v>7.12</c:v>
                </c:pt>
                <c:pt idx="1727">
                  <c:v>7.15</c:v>
                </c:pt>
                <c:pt idx="1728">
                  <c:v>7.29</c:v>
                </c:pt>
                <c:pt idx="1729">
                  <c:v>7.31</c:v>
                </c:pt>
                <c:pt idx="1730">
                  <c:v>7.19</c:v>
                </c:pt>
                <c:pt idx="1731">
                  <c:v>7.03</c:v>
                </c:pt>
                <c:pt idx="1732">
                  <c:v>7.03</c:v>
                </c:pt>
                <c:pt idx="1733">
                  <c:v>7.03</c:v>
                </c:pt>
                <c:pt idx="1734">
                  <c:v>7.09</c:v>
                </c:pt>
                <c:pt idx="1735">
                  <c:v>7.06</c:v>
                </c:pt>
                <c:pt idx="1736">
                  <c:v>7.08</c:v>
                </c:pt>
                <c:pt idx="1737">
                  <c:v>6.9</c:v>
                </c:pt>
                <c:pt idx="1738" formatCode="0.00">
                  <c:v>7</c:v>
                </c:pt>
                <c:pt idx="1739" formatCode="0.00">
                  <c:v>7</c:v>
                </c:pt>
                <c:pt idx="1740" formatCode="0.00">
                  <c:v>7</c:v>
                </c:pt>
                <c:pt idx="1741">
                  <c:v>6.98</c:v>
                </c:pt>
                <c:pt idx="1742">
                  <c:v>6.93</c:v>
                </c:pt>
                <c:pt idx="1743">
                  <c:v>7.03</c:v>
                </c:pt>
                <c:pt idx="1744">
                  <c:v>7.13</c:v>
                </c:pt>
                <c:pt idx="1745">
                  <c:v>7.1</c:v>
                </c:pt>
                <c:pt idx="1746">
                  <c:v>7.1</c:v>
                </c:pt>
                <c:pt idx="1747">
                  <c:v>7.1</c:v>
                </c:pt>
                <c:pt idx="1748">
                  <c:v>7.15</c:v>
                </c:pt>
                <c:pt idx="1749">
                  <c:v>7.23</c:v>
                </c:pt>
                <c:pt idx="1750">
                  <c:v>7.37</c:v>
                </c:pt>
                <c:pt idx="1751">
                  <c:v>7.65</c:v>
                </c:pt>
                <c:pt idx="1752">
                  <c:v>7.48</c:v>
                </c:pt>
                <c:pt idx="1753">
                  <c:v>7.48</c:v>
                </c:pt>
                <c:pt idx="1754">
                  <c:v>7.48</c:v>
                </c:pt>
                <c:pt idx="1755">
                  <c:v>7.48</c:v>
                </c:pt>
                <c:pt idx="1756">
                  <c:v>7.59</c:v>
                </c:pt>
                <c:pt idx="1757">
                  <c:v>7.67</c:v>
                </c:pt>
                <c:pt idx="1758">
                  <c:v>7.77</c:v>
                </c:pt>
                <c:pt idx="1759">
                  <c:v>7.78</c:v>
                </c:pt>
                <c:pt idx="1760">
                  <c:v>7.78</c:v>
                </c:pt>
                <c:pt idx="1761">
                  <c:v>7.78</c:v>
                </c:pt>
                <c:pt idx="1762">
                  <c:v>7.82</c:v>
                </c:pt>
                <c:pt idx="1763">
                  <c:v>7.53</c:v>
                </c:pt>
                <c:pt idx="1764">
                  <c:v>7.35</c:v>
                </c:pt>
                <c:pt idx="1765">
                  <c:v>7.24</c:v>
                </c:pt>
                <c:pt idx="1766">
                  <c:v>7.42</c:v>
                </c:pt>
                <c:pt idx="1767">
                  <c:v>7.42</c:v>
                </c:pt>
                <c:pt idx="1768">
                  <c:v>7.42</c:v>
                </c:pt>
                <c:pt idx="1769">
                  <c:v>7.44</c:v>
                </c:pt>
                <c:pt idx="1770">
                  <c:v>7.44</c:v>
                </c:pt>
                <c:pt idx="1771">
                  <c:v>7.55</c:v>
                </c:pt>
                <c:pt idx="1772">
                  <c:v>7.71</c:v>
                </c:pt>
                <c:pt idx="1773">
                  <c:v>7.71</c:v>
                </c:pt>
                <c:pt idx="1774">
                  <c:v>7.71</c:v>
                </c:pt>
                <c:pt idx="1775">
                  <c:v>7.71</c:v>
                </c:pt>
                <c:pt idx="1776">
                  <c:v>7.71</c:v>
                </c:pt>
                <c:pt idx="1777">
                  <c:v>7.69</c:v>
                </c:pt>
                <c:pt idx="1778">
                  <c:v>7.74</c:v>
                </c:pt>
                <c:pt idx="1779">
                  <c:v>7.79</c:v>
                </c:pt>
                <c:pt idx="1780">
                  <c:v>7.65</c:v>
                </c:pt>
                <c:pt idx="1781">
                  <c:v>7.65</c:v>
                </c:pt>
                <c:pt idx="1782">
                  <c:v>7.65</c:v>
                </c:pt>
                <c:pt idx="1783">
                  <c:v>7.66</c:v>
                </c:pt>
                <c:pt idx="1784">
                  <c:v>7.55</c:v>
                </c:pt>
                <c:pt idx="1785">
                  <c:v>7.55</c:v>
                </c:pt>
                <c:pt idx="1786">
                  <c:v>7.37</c:v>
                </c:pt>
                <c:pt idx="1787">
                  <c:v>7.15</c:v>
                </c:pt>
                <c:pt idx="1788">
                  <c:v>7.15</c:v>
                </c:pt>
                <c:pt idx="1789">
                  <c:v>7.15</c:v>
                </c:pt>
                <c:pt idx="1790">
                  <c:v>7.15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AED-4158-934E-BDADF7091B5B}"/>
            </c:ext>
          </c:extLst>
        </c:ser>
        <c:ser>
          <c:idx val="2"/>
          <c:order val="1"/>
          <c:tx>
            <c:strRef>
              <c:f>'10 éves hozamok'!$C$2</c:f>
              <c:strCache>
                <c:ptCount val="1"/>
                <c:pt idx="0">
                  <c:v>lengyel</c:v>
                </c:pt>
              </c:strCache>
            </c:strRef>
          </c:tx>
          <c:spPr>
            <a:ln w="57150" cap="rnd">
              <a:solidFill>
                <a:srgbClr val="036646"/>
              </a:solidFill>
              <a:round/>
            </a:ln>
            <a:effectLst/>
          </c:spPr>
          <c:marker>
            <c:symbol val="none"/>
          </c:marker>
          <c:cat>
            <c:numRef>
              <c:f>'10 éves hozamok'!$A$3378:$A$5168</c:f>
              <c:numCache>
                <c:formatCode>m/d/yyyy</c:formatCode>
                <c:ptCount val="1791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42758</c:v>
                </c:pt>
                <c:pt idx="15">
                  <c:v>42759</c:v>
                </c:pt>
                <c:pt idx="16">
                  <c:v>42760</c:v>
                </c:pt>
                <c:pt idx="17">
                  <c:v>42761</c:v>
                </c:pt>
                <c:pt idx="18">
                  <c:v>42762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42828</c:v>
                </c:pt>
                <c:pt idx="65">
                  <c:v>42829</c:v>
                </c:pt>
                <c:pt idx="66">
                  <c:v>42830</c:v>
                </c:pt>
                <c:pt idx="67">
                  <c:v>42831</c:v>
                </c:pt>
                <c:pt idx="68">
                  <c:v>42832</c:v>
                </c:pt>
                <c:pt idx="69">
                  <c:v>42835</c:v>
                </c:pt>
                <c:pt idx="70">
                  <c:v>42836</c:v>
                </c:pt>
                <c:pt idx="71">
                  <c:v>42837</c:v>
                </c:pt>
                <c:pt idx="72">
                  <c:v>42838</c:v>
                </c:pt>
                <c:pt idx="73">
                  <c:v>42839</c:v>
                </c:pt>
                <c:pt idx="74">
                  <c:v>42842</c:v>
                </c:pt>
                <c:pt idx="75">
                  <c:v>42843</c:v>
                </c:pt>
                <c:pt idx="76">
                  <c:v>42844</c:v>
                </c:pt>
                <c:pt idx="77">
                  <c:v>42845</c:v>
                </c:pt>
                <c:pt idx="78">
                  <c:v>42846</c:v>
                </c:pt>
                <c:pt idx="79">
                  <c:v>42849</c:v>
                </c:pt>
                <c:pt idx="80">
                  <c:v>42850</c:v>
                </c:pt>
                <c:pt idx="81">
                  <c:v>42851</c:v>
                </c:pt>
                <c:pt idx="82">
                  <c:v>42852</c:v>
                </c:pt>
                <c:pt idx="83">
                  <c:v>42853</c:v>
                </c:pt>
                <c:pt idx="84">
                  <c:v>42856</c:v>
                </c:pt>
                <c:pt idx="85">
                  <c:v>42857</c:v>
                </c:pt>
                <c:pt idx="86">
                  <c:v>42858</c:v>
                </c:pt>
                <c:pt idx="87">
                  <c:v>42859</c:v>
                </c:pt>
                <c:pt idx="88">
                  <c:v>42860</c:v>
                </c:pt>
                <c:pt idx="89">
                  <c:v>42863</c:v>
                </c:pt>
                <c:pt idx="90">
                  <c:v>42864</c:v>
                </c:pt>
                <c:pt idx="91">
                  <c:v>42865</c:v>
                </c:pt>
                <c:pt idx="92">
                  <c:v>42866</c:v>
                </c:pt>
                <c:pt idx="93">
                  <c:v>42867</c:v>
                </c:pt>
                <c:pt idx="94">
                  <c:v>42870</c:v>
                </c:pt>
                <c:pt idx="95">
                  <c:v>42871</c:v>
                </c:pt>
                <c:pt idx="96">
                  <c:v>42872</c:v>
                </c:pt>
                <c:pt idx="97">
                  <c:v>42873</c:v>
                </c:pt>
                <c:pt idx="98">
                  <c:v>42874</c:v>
                </c:pt>
                <c:pt idx="99">
                  <c:v>42877</c:v>
                </c:pt>
                <c:pt idx="100">
                  <c:v>42878</c:v>
                </c:pt>
                <c:pt idx="101">
                  <c:v>42879</c:v>
                </c:pt>
                <c:pt idx="102">
                  <c:v>42880</c:v>
                </c:pt>
                <c:pt idx="103">
                  <c:v>42881</c:v>
                </c:pt>
                <c:pt idx="104">
                  <c:v>42884</c:v>
                </c:pt>
                <c:pt idx="105">
                  <c:v>42885</c:v>
                </c:pt>
                <c:pt idx="106">
                  <c:v>42886</c:v>
                </c:pt>
                <c:pt idx="107">
                  <c:v>42887</c:v>
                </c:pt>
                <c:pt idx="108">
                  <c:v>42888</c:v>
                </c:pt>
                <c:pt idx="109">
                  <c:v>42891</c:v>
                </c:pt>
                <c:pt idx="110">
                  <c:v>42892</c:v>
                </c:pt>
                <c:pt idx="111">
                  <c:v>42893</c:v>
                </c:pt>
                <c:pt idx="112">
                  <c:v>42894</c:v>
                </c:pt>
                <c:pt idx="113">
                  <c:v>42895</c:v>
                </c:pt>
                <c:pt idx="114">
                  <c:v>42898</c:v>
                </c:pt>
                <c:pt idx="115">
                  <c:v>42899</c:v>
                </c:pt>
                <c:pt idx="116">
                  <c:v>42900</c:v>
                </c:pt>
                <c:pt idx="117">
                  <c:v>42901</c:v>
                </c:pt>
                <c:pt idx="118">
                  <c:v>42902</c:v>
                </c:pt>
                <c:pt idx="119">
                  <c:v>42905</c:v>
                </c:pt>
                <c:pt idx="120">
                  <c:v>42906</c:v>
                </c:pt>
                <c:pt idx="121">
                  <c:v>42907</c:v>
                </c:pt>
                <c:pt idx="122">
                  <c:v>42908</c:v>
                </c:pt>
                <c:pt idx="123">
                  <c:v>42909</c:v>
                </c:pt>
                <c:pt idx="124">
                  <c:v>42912</c:v>
                </c:pt>
                <c:pt idx="125">
                  <c:v>42913</c:v>
                </c:pt>
                <c:pt idx="126">
                  <c:v>42914</c:v>
                </c:pt>
                <c:pt idx="127">
                  <c:v>42915</c:v>
                </c:pt>
                <c:pt idx="128">
                  <c:v>42916</c:v>
                </c:pt>
                <c:pt idx="129">
                  <c:v>42919</c:v>
                </c:pt>
                <c:pt idx="130">
                  <c:v>42920</c:v>
                </c:pt>
                <c:pt idx="131">
                  <c:v>42921</c:v>
                </c:pt>
                <c:pt idx="132">
                  <c:v>42922</c:v>
                </c:pt>
                <c:pt idx="133">
                  <c:v>42923</c:v>
                </c:pt>
                <c:pt idx="134">
                  <c:v>42926</c:v>
                </c:pt>
                <c:pt idx="135">
                  <c:v>42927</c:v>
                </c:pt>
                <c:pt idx="136">
                  <c:v>42928</c:v>
                </c:pt>
                <c:pt idx="137">
                  <c:v>42929</c:v>
                </c:pt>
                <c:pt idx="138">
                  <c:v>42930</c:v>
                </c:pt>
                <c:pt idx="139">
                  <c:v>42933</c:v>
                </c:pt>
                <c:pt idx="140">
                  <c:v>42934</c:v>
                </c:pt>
                <c:pt idx="141">
                  <c:v>42935</c:v>
                </c:pt>
                <c:pt idx="142">
                  <c:v>42936</c:v>
                </c:pt>
                <c:pt idx="143">
                  <c:v>42937</c:v>
                </c:pt>
                <c:pt idx="144">
                  <c:v>42940</c:v>
                </c:pt>
                <c:pt idx="145">
                  <c:v>42941</c:v>
                </c:pt>
                <c:pt idx="146">
                  <c:v>42942</c:v>
                </c:pt>
                <c:pt idx="147">
                  <c:v>42943</c:v>
                </c:pt>
                <c:pt idx="148">
                  <c:v>42944</c:v>
                </c:pt>
                <c:pt idx="149">
                  <c:v>42947</c:v>
                </c:pt>
                <c:pt idx="150">
                  <c:v>42948</c:v>
                </c:pt>
                <c:pt idx="151">
                  <c:v>42949</c:v>
                </c:pt>
                <c:pt idx="152">
                  <c:v>42950</c:v>
                </c:pt>
                <c:pt idx="153">
                  <c:v>42951</c:v>
                </c:pt>
                <c:pt idx="154">
                  <c:v>42954</c:v>
                </c:pt>
                <c:pt idx="155">
                  <c:v>42955</c:v>
                </c:pt>
                <c:pt idx="156">
                  <c:v>42956</c:v>
                </c:pt>
                <c:pt idx="157">
                  <c:v>42957</c:v>
                </c:pt>
                <c:pt idx="158">
                  <c:v>42958</c:v>
                </c:pt>
                <c:pt idx="159">
                  <c:v>42961</c:v>
                </c:pt>
                <c:pt idx="160">
                  <c:v>42962</c:v>
                </c:pt>
                <c:pt idx="161">
                  <c:v>42963</c:v>
                </c:pt>
                <c:pt idx="162">
                  <c:v>42964</c:v>
                </c:pt>
                <c:pt idx="163">
                  <c:v>42965</c:v>
                </c:pt>
                <c:pt idx="164">
                  <c:v>42968</c:v>
                </c:pt>
                <c:pt idx="165">
                  <c:v>42969</c:v>
                </c:pt>
                <c:pt idx="166">
                  <c:v>42970</c:v>
                </c:pt>
                <c:pt idx="167">
                  <c:v>42971</c:v>
                </c:pt>
                <c:pt idx="168">
                  <c:v>42972</c:v>
                </c:pt>
                <c:pt idx="169">
                  <c:v>42975</c:v>
                </c:pt>
                <c:pt idx="170">
                  <c:v>42976</c:v>
                </c:pt>
                <c:pt idx="171">
                  <c:v>42977</c:v>
                </c:pt>
                <c:pt idx="172">
                  <c:v>42978</c:v>
                </c:pt>
                <c:pt idx="173">
                  <c:v>42979</c:v>
                </c:pt>
                <c:pt idx="174">
                  <c:v>42982</c:v>
                </c:pt>
                <c:pt idx="175">
                  <c:v>42983</c:v>
                </c:pt>
                <c:pt idx="176">
                  <c:v>42984</c:v>
                </c:pt>
                <c:pt idx="177">
                  <c:v>42985</c:v>
                </c:pt>
                <c:pt idx="178">
                  <c:v>42986</c:v>
                </c:pt>
                <c:pt idx="179">
                  <c:v>42989</c:v>
                </c:pt>
                <c:pt idx="180">
                  <c:v>42990</c:v>
                </c:pt>
                <c:pt idx="181">
                  <c:v>42991</c:v>
                </c:pt>
                <c:pt idx="182">
                  <c:v>42992</c:v>
                </c:pt>
                <c:pt idx="183">
                  <c:v>42993</c:v>
                </c:pt>
                <c:pt idx="184">
                  <c:v>42996</c:v>
                </c:pt>
                <c:pt idx="185">
                  <c:v>42997</c:v>
                </c:pt>
                <c:pt idx="186">
                  <c:v>42998</c:v>
                </c:pt>
                <c:pt idx="187">
                  <c:v>42999</c:v>
                </c:pt>
                <c:pt idx="188">
                  <c:v>43000</c:v>
                </c:pt>
                <c:pt idx="189">
                  <c:v>43003</c:v>
                </c:pt>
                <c:pt idx="190">
                  <c:v>43004</c:v>
                </c:pt>
                <c:pt idx="191">
                  <c:v>43005</c:v>
                </c:pt>
                <c:pt idx="192">
                  <c:v>43006</c:v>
                </c:pt>
                <c:pt idx="193">
                  <c:v>43007</c:v>
                </c:pt>
                <c:pt idx="194">
                  <c:v>43010</c:v>
                </c:pt>
                <c:pt idx="195">
                  <c:v>43011</c:v>
                </c:pt>
                <c:pt idx="196">
                  <c:v>43012</c:v>
                </c:pt>
                <c:pt idx="197">
                  <c:v>43013</c:v>
                </c:pt>
                <c:pt idx="198">
                  <c:v>43014</c:v>
                </c:pt>
                <c:pt idx="199">
                  <c:v>43017</c:v>
                </c:pt>
                <c:pt idx="200">
                  <c:v>43018</c:v>
                </c:pt>
                <c:pt idx="201">
                  <c:v>43019</c:v>
                </c:pt>
                <c:pt idx="202">
                  <c:v>43020</c:v>
                </c:pt>
                <c:pt idx="203">
                  <c:v>43021</c:v>
                </c:pt>
                <c:pt idx="204">
                  <c:v>43024</c:v>
                </c:pt>
                <c:pt idx="205">
                  <c:v>43025</c:v>
                </c:pt>
                <c:pt idx="206">
                  <c:v>43026</c:v>
                </c:pt>
                <c:pt idx="207">
                  <c:v>43027</c:v>
                </c:pt>
                <c:pt idx="208">
                  <c:v>43028</c:v>
                </c:pt>
                <c:pt idx="209">
                  <c:v>43031</c:v>
                </c:pt>
                <c:pt idx="210">
                  <c:v>43032</c:v>
                </c:pt>
                <c:pt idx="211">
                  <c:v>43033</c:v>
                </c:pt>
                <c:pt idx="212">
                  <c:v>43034</c:v>
                </c:pt>
                <c:pt idx="213">
                  <c:v>43035</c:v>
                </c:pt>
                <c:pt idx="214">
                  <c:v>43038</c:v>
                </c:pt>
                <c:pt idx="215">
                  <c:v>43039</c:v>
                </c:pt>
                <c:pt idx="216">
                  <c:v>43040</c:v>
                </c:pt>
                <c:pt idx="217">
                  <c:v>43041</c:v>
                </c:pt>
                <c:pt idx="218">
                  <c:v>43042</c:v>
                </c:pt>
                <c:pt idx="219">
                  <c:v>43045</c:v>
                </c:pt>
                <c:pt idx="220">
                  <c:v>43046</c:v>
                </c:pt>
                <c:pt idx="221">
                  <c:v>43047</c:v>
                </c:pt>
                <c:pt idx="222">
                  <c:v>43048</c:v>
                </c:pt>
                <c:pt idx="223">
                  <c:v>43049</c:v>
                </c:pt>
                <c:pt idx="224">
                  <c:v>43052</c:v>
                </c:pt>
                <c:pt idx="225">
                  <c:v>43053</c:v>
                </c:pt>
                <c:pt idx="226">
                  <c:v>43054</c:v>
                </c:pt>
                <c:pt idx="227">
                  <c:v>43055</c:v>
                </c:pt>
                <c:pt idx="228">
                  <c:v>43056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43066</c:v>
                </c:pt>
                <c:pt idx="235">
                  <c:v>43067</c:v>
                </c:pt>
                <c:pt idx="236">
                  <c:v>43068</c:v>
                </c:pt>
                <c:pt idx="237">
                  <c:v>43069</c:v>
                </c:pt>
                <c:pt idx="238">
                  <c:v>43070</c:v>
                </c:pt>
                <c:pt idx="239">
                  <c:v>43073</c:v>
                </c:pt>
                <c:pt idx="240">
                  <c:v>43074</c:v>
                </c:pt>
                <c:pt idx="241">
                  <c:v>43075</c:v>
                </c:pt>
                <c:pt idx="242">
                  <c:v>43076</c:v>
                </c:pt>
                <c:pt idx="243">
                  <c:v>43077</c:v>
                </c:pt>
                <c:pt idx="244">
                  <c:v>43080</c:v>
                </c:pt>
                <c:pt idx="245">
                  <c:v>43081</c:v>
                </c:pt>
                <c:pt idx="246">
                  <c:v>43082</c:v>
                </c:pt>
                <c:pt idx="247">
                  <c:v>43083</c:v>
                </c:pt>
                <c:pt idx="248">
                  <c:v>43084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43095</c:v>
                </c:pt>
                <c:pt idx="255">
                  <c:v>43096</c:v>
                </c:pt>
                <c:pt idx="256">
                  <c:v>43097</c:v>
                </c:pt>
                <c:pt idx="257">
                  <c:v>43098</c:v>
                </c:pt>
                <c:pt idx="258">
                  <c:v>43102</c:v>
                </c:pt>
                <c:pt idx="259">
                  <c:v>43103</c:v>
                </c:pt>
                <c:pt idx="260">
                  <c:v>43104</c:v>
                </c:pt>
                <c:pt idx="261">
                  <c:v>43105</c:v>
                </c:pt>
                <c:pt idx="262">
                  <c:v>43108</c:v>
                </c:pt>
                <c:pt idx="263">
                  <c:v>43109</c:v>
                </c:pt>
                <c:pt idx="264">
                  <c:v>43110</c:v>
                </c:pt>
                <c:pt idx="265">
                  <c:v>43111</c:v>
                </c:pt>
                <c:pt idx="266">
                  <c:v>43112</c:v>
                </c:pt>
                <c:pt idx="267">
                  <c:v>43115</c:v>
                </c:pt>
                <c:pt idx="268">
                  <c:v>43116</c:v>
                </c:pt>
                <c:pt idx="269">
                  <c:v>43117</c:v>
                </c:pt>
                <c:pt idx="270">
                  <c:v>43118</c:v>
                </c:pt>
                <c:pt idx="271">
                  <c:v>43119</c:v>
                </c:pt>
                <c:pt idx="272">
                  <c:v>43122</c:v>
                </c:pt>
                <c:pt idx="273">
                  <c:v>43123</c:v>
                </c:pt>
                <c:pt idx="274">
                  <c:v>43124</c:v>
                </c:pt>
                <c:pt idx="275">
                  <c:v>43125</c:v>
                </c:pt>
                <c:pt idx="276">
                  <c:v>43126</c:v>
                </c:pt>
                <c:pt idx="277">
                  <c:v>43129</c:v>
                </c:pt>
                <c:pt idx="278">
                  <c:v>43130</c:v>
                </c:pt>
                <c:pt idx="279">
                  <c:v>43131</c:v>
                </c:pt>
                <c:pt idx="280">
                  <c:v>43132</c:v>
                </c:pt>
                <c:pt idx="281">
                  <c:v>43133</c:v>
                </c:pt>
                <c:pt idx="282">
                  <c:v>43136</c:v>
                </c:pt>
                <c:pt idx="283">
                  <c:v>43137</c:v>
                </c:pt>
                <c:pt idx="284">
                  <c:v>43138</c:v>
                </c:pt>
                <c:pt idx="285">
                  <c:v>43139</c:v>
                </c:pt>
                <c:pt idx="286">
                  <c:v>43140</c:v>
                </c:pt>
                <c:pt idx="287">
                  <c:v>43143</c:v>
                </c:pt>
                <c:pt idx="288">
                  <c:v>43144</c:v>
                </c:pt>
                <c:pt idx="289">
                  <c:v>43145</c:v>
                </c:pt>
                <c:pt idx="290">
                  <c:v>43146</c:v>
                </c:pt>
                <c:pt idx="291">
                  <c:v>43147</c:v>
                </c:pt>
                <c:pt idx="292">
                  <c:v>43150</c:v>
                </c:pt>
                <c:pt idx="293">
                  <c:v>43151</c:v>
                </c:pt>
                <c:pt idx="294">
                  <c:v>43152</c:v>
                </c:pt>
                <c:pt idx="295">
                  <c:v>43153</c:v>
                </c:pt>
                <c:pt idx="296">
                  <c:v>43154</c:v>
                </c:pt>
                <c:pt idx="297">
                  <c:v>43157</c:v>
                </c:pt>
                <c:pt idx="298">
                  <c:v>43158</c:v>
                </c:pt>
                <c:pt idx="299">
                  <c:v>43159</c:v>
                </c:pt>
                <c:pt idx="300">
                  <c:v>43160</c:v>
                </c:pt>
                <c:pt idx="301">
                  <c:v>43161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43188</c:v>
                </c:pt>
                <c:pt idx="321">
                  <c:v>43189</c:v>
                </c:pt>
                <c:pt idx="322">
                  <c:v>43192</c:v>
                </c:pt>
                <c:pt idx="323">
                  <c:v>43193</c:v>
                </c:pt>
                <c:pt idx="324">
                  <c:v>43194</c:v>
                </c:pt>
                <c:pt idx="325">
                  <c:v>43195</c:v>
                </c:pt>
                <c:pt idx="326">
                  <c:v>43196</c:v>
                </c:pt>
                <c:pt idx="327">
                  <c:v>43199</c:v>
                </c:pt>
                <c:pt idx="328">
                  <c:v>43200</c:v>
                </c:pt>
                <c:pt idx="329">
                  <c:v>43201</c:v>
                </c:pt>
                <c:pt idx="330">
                  <c:v>43202</c:v>
                </c:pt>
                <c:pt idx="331">
                  <c:v>43203</c:v>
                </c:pt>
                <c:pt idx="332">
                  <c:v>43206</c:v>
                </c:pt>
                <c:pt idx="333">
                  <c:v>43207</c:v>
                </c:pt>
                <c:pt idx="334">
                  <c:v>43208</c:v>
                </c:pt>
                <c:pt idx="335">
                  <c:v>43209</c:v>
                </c:pt>
                <c:pt idx="336">
                  <c:v>43210</c:v>
                </c:pt>
                <c:pt idx="337">
                  <c:v>43213</c:v>
                </c:pt>
                <c:pt idx="338">
                  <c:v>43214</c:v>
                </c:pt>
                <c:pt idx="339">
                  <c:v>43215</c:v>
                </c:pt>
                <c:pt idx="340">
                  <c:v>43216</c:v>
                </c:pt>
                <c:pt idx="341">
                  <c:v>43217</c:v>
                </c:pt>
                <c:pt idx="342">
                  <c:v>43220</c:v>
                </c:pt>
                <c:pt idx="343">
                  <c:v>43221</c:v>
                </c:pt>
                <c:pt idx="344">
                  <c:v>43222</c:v>
                </c:pt>
                <c:pt idx="345">
                  <c:v>43223</c:v>
                </c:pt>
                <c:pt idx="346">
                  <c:v>43224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43234</c:v>
                </c:pt>
                <c:pt idx="353">
                  <c:v>43235</c:v>
                </c:pt>
                <c:pt idx="354">
                  <c:v>43236</c:v>
                </c:pt>
                <c:pt idx="355">
                  <c:v>43237</c:v>
                </c:pt>
                <c:pt idx="356">
                  <c:v>43238</c:v>
                </c:pt>
                <c:pt idx="357">
                  <c:v>43241</c:v>
                </c:pt>
                <c:pt idx="358">
                  <c:v>43242</c:v>
                </c:pt>
                <c:pt idx="359">
                  <c:v>43243</c:v>
                </c:pt>
                <c:pt idx="360">
                  <c:v>43244</c:v>
                </c:pt>
                <c:pt idx="361">
                  <c:v>43245</c:v>
                </c:pt>
                <c:pt idx="362">
                  <c:v>43248</c:v>
                </c:pt>
                <c:pt idx="363">
                  <c:v>43249</c:v>
                </c:pt>
                <c:pt idx="364">
                  <c:v>43250</c:v>
                </c:pt>
                <c:pt idx="365">
                  <c:v>43251</c:v>
                </c:pt>
                <c:pt idx="366">
                  <c:v>43252</c:v>
                </c:pt>
                <c:pt idx="367">
                  <c:v>43255</c:v>
                </c:pt>
                <c:pt idx="368">
                  <c:v>43256</c:v>
                </c:pt>
                <c:pt idx="369">
                  <c:v>43257</c:v>
                </c:pt>
                <c:pt idx="370">
                  <c:v>43258</c:v>
                </c:pt>
                <c:pt idx="371">
                  <c:v>43259</c:v>
                </c:pt>
                <c:pt idx="372">
                  <c:v>43262</c:v>
                </c:pt>
                <c:pt idx="373">
                  <c:v>43263</c:v>
                </c:pt>
                <c:pt idx="374">
                  <c:v>43264</c:v>
                </c:pt>
                <c:pt idx="375">
                  <c:v>43265</c:v>
                </c:pt>
                <c:pt idx="376">
                  <c:v>43266</c:v>
                </c:pt>
                <c:pt idx="377">
                  <c:v>43269</c:v>
                </c:pt>
                <c:pt idx="378">
                  <c:v>43270</c:v>
                </c:pt>
                <c:pt idx="379">
                  <c:v>43271</c:v>
                </c:pt>
                <c:pt idx="380">
                  <c:v>43272</c:v>
                </c:pt>
                <c:pt idx="381">
                  <c:v>43273</c:v>
                </c:pt>
                <c:pt idx="382">
                  <c:v>43276</c:v>
                </c:pt>
                <c:pt idx="383">
                  <c:v>43277</c:v>
                </c:pt>
                <c:pt idx="384">
                  <c:v>43278</c:v>
                </c:pt>
                <c:pt idx="385">
                  <c:v>43279</c:v>
                </c:pt>
                <c:pt idx="386">
                  <c:v>43280</c:v>
                </c:pt>
                <c:pt idx="387">
                  <c:v>43283</c:v>
                </c:pt>
                <c:pt idx="388">
                  <c:v>43284</c:v>
                </c:pt>
                <c:pt idx="389">
                  <c:v>43285</c:v>
                </c:pt>
                <c:pt idx="390">
                  <c:v>43286</c:v>
                </c:pt>
                <c:pt idx="391">
                  <c:v>43287</c:v>
                </c:pt>
                <c:pt idx="392">
                  <c:v>43290</c:v>
                </c:pt>
                <c:pt idx="393">
                  <c:v>43291</c:v>
                </c:pt>
                <c:pt idx="394">
                  <c:v>43292</c:v>
                </c:pt>
                <c:pt idx="395">
                  <c:v>43293</c:v>
                </c:pt>
                <c:pt idx="396">
                  <c:v>43294</c:v>
                </c:pt>
                <c:pt idx="397">
                  <c:v>43297</c:v>
                </c:pt>
                <c:pt idx="398">
                  <c:v>43298</c:v>
                </c:pt>
                <c:pt idx="399">
                  <c:v>43299</c:v>
                </c:pt>
                <c:pt idx="400">
                  <c:v>43300</c:v>
                </c:pt>
                <c:pt idx="401">
                  <c:v>43301</c:v>
                </c:pt>
                <c:pt idx="402">
                  <c:v>43304</c:v>
                </c:pt>
                <c:pt idx="403">
                  <c:v>43305</c:v>
                </c:pt>
                <c:pt idx="404">
                  <c:v>43306</c:v>
                </c:pt>
                <c:pt idx="405">
                  <c:v>43307</c:v>
                </c:pt>
                <c:pt idx="406">
                  <c:v>43308</c:v>
                </c:pt>
                <c:pt idx="407">
                  <c:v>43311</c:v>
                </c:pt>
                <c:pt idx="408">
                  <c:v>43312</c:v>
                </c:pt>
                <c:pt idx="409">
                  <c:v>43313</c:v>
                </c:pt>
                <c:pt idx="410">
                  <c:v>43314</c:v>
                </c:pt>
                <c:pt idx="411">
                  <c:v>43315</c:v>
                </c:pt>
                <c:pt idx="412">
                  <c:v>43318</c:v>
                </c:pt>
                <c:pt idx="413">
                  <c:v>43319</c:v>
                </c:pt>
                <c:pt idx="414">
                  <c:v>43320</c:v>
                </c:pt>
                <c:pt idx="415">
                  <c:v>43321</c:v>
                </c:pt>
                <c:pt idx="416">
                  <c:v>43322</c:v>
                </c:pt>
                <c:pt idx="417">
                  <c:v>43325</c:v>
                </c:pt>
                <c:pt idx="418">
                  <c:v>43326</c:v>
                </c:pt>
                <c:pt idx="419">
                  <c:v>43327</c:v>
                </c:pt>
                <c:pt idx="420">
                  <c:v>43328</c:v>
                </c:pt>
                <c:pt idx="421">
                  <c:v>43329</c:v>
                </c:pt>
                <c:pt idx="422">
                  <c:v>43332</c:v>
                </c:pt>
                <c:pt idx="423">
                  <c:v>43333</c:v>
                </c:pt>
                <c:pt idx="424">
                  <c:v>43334</c:v>
                </c:pt>
                <c:pt idx="425">
                  <c:v>43335</c:v>
                </c:pt>
                <c:pt idx="426">
                  <c:v>43336</c:v>
                </c:pt>
                <c:pt idx="427">
                  <c:v>43339</c:v>
                </c:pt>
                <c:pt idx="428">
                  <c:v>43340</c:v>
                </c:pt>
                <c:pt idx="429">
                  <c:v>43341</c:v>
                </c:pt>
                <c:pt idx="430">
                  <c:v>43342</c:v>
                </c:pt>
                <c:pt idx="431">
                  <c:v>43343</c:v>
                </c:pt>
                <c:pt idx="432">
                  <c:v>43346</c:v>
                </c:pt>
                <c:pt idx="433">
                  <c:v>43347</c:v>
                </c:pt>
                <c:pt idx="434">
                  <c:v>43348</c:v>
                </c:pt>
                <c:pt idx="435">
                  <c:v>43349</c:v>
                </c:pt>
                <c:pt idx="436">
                  <c:v>43350</c:v>
                </c:pt>
                <c:pt idx="437">
                  <c:v>43353</c:v>
                </c:pt>
                <c:pt idx="438">
                  <c:v>43354</c:v>
                </c:pt>
                <c:pt idx="439">
                  <c:v>43355</c:v>
                </c:pt>
                <c:pt idx="440">
                  <c:v>43356</c:v>
                </c:pt>
                <c:pt idx="441">
                  <c:v>43357</c:v>
                </c:pt>
                <c:pt idx="442">
                  <c:v>43360</c:v>
                </c:pt>
                <c:pt idx="443">
                  <c:v>43361</c:v>
                </c:pt>
                <c:pt idx="444">
                  <c:v>43362</c:v>
                </c:pt>
                <c:pt idx="445">
                  <c:v>43363</c:v>
                </c:pt>
                <c:pt idx="446">
                  <c:v>43364</c:v>
                </c:pt>
                <c:pt idx="447">
                  <c:v>43367</c:v>
                </c:pt>
                <c:pt idx="448">
                  <c:v>43368</c:v>
                </c:pt>
                <c:pt idx="449">
                  <c:v>43369</c:v>
                </c:pt>
                <c:pt idx="450">
                  <c:v>43370</c:v>
                </c:pt>
                <c:pt idx="451">
                  <c:v>43371</c:v>
                </c:pt>
                <c:pt idx="452">
                  <c:v>43374</c:v>
                </c:pt>
                <c:pt idx="453">
                  <c:v>43375</c:v>
                </c:pt>
                <c:pt idx="454">
                  <c:v>43376</c:v>
                </c:pt>
                <c:pt idx="455">
                  <c:v>43377</c:v>
                </c:pt>
                <c:pt idx="456">
                  <c:v>43378</c:v>
                </c:pt>
                <c:pt idx="457">
                  <c:v>43381</c:v>
                </c:pt>
                <c:pt idx="458">
                  <c:v>43382</c:v>
                </c:pt>
                <c:pt idx="459">
                  <c:v>43383</c:v>
                </c:pt>
                <c:pt idx="460">
                  <c:v>43384</c:v>
                </c:pt>
                <c:pt idx="461">
                  <c:v>43385</c:v>
                </c:pt>
                <c:pt idx="462">
                  <c:v>43388</c:v>
                </c:pt>
                <c:pt idx="463">
                  <c:v>43389</c:v>
                </c:pt>
                <c:pt idx="464">
                  <c:v>43390</c:v>
                </c:pt>
                <c:pt idx="465">
                  <c:v>43391</c:v>
                </c:pt>
                <c:pt idx="466">
                  <c:v>43392</c:v>
                </c:pt>
                <c:pt idx="467">
                  <c:v>43395</c:v>
                </c:pt>
                <c:pt idx="468">
                  <c:v>43396</c:v>
                </c:pt>
                <c:pt idx="469">
                  <c:v>43397</c:v>
                </c:pt>
                <c:pt idx="470">
                  <c:v>43398</c:v>
                </c:pt>
                <c:pt idx="471">
                  <c:v>43399</c:v>
                </c:pt>
                <c:pt idx="472">
                  <c:v>43402</c:v>
                </c:pt>
                <c:pt idx="473">
                  <c:v>43403</c:v>
                </c:pt>
                <c:pt idx="474">
                  <c:v>43404</c:v>
                </c:pt>
                <c:pt idx="475">
                  <c:v>43405</c:v>
                </c:pt>
                <c:pt idx="476">
                  <c:v>43406</c:v>
                </c:pt>
                <c:pt idx="477">
                  <c:v>43409</c:v>
                </c:pt>
                <c:pt idx="478">
                  <c:v>43410</c:v>
                </c:pt>
                <c:pt idx="479">
                  <c:v>43411</c:v>
                </c:pt>
                <c:pt idx="480">
                  <c:v>43412</c:v>
                </c:pt>
                <c:pt idx="481">
                  <c:v>43413</c:v>
                </c:pt>
                <c:pt idx="482">
                  <c:v>43416</c:v>
                </c:pt>
                <c:pt idx="483">
                  <c:v>43417</c:v>
                </c:pt>
                <c:pt idx="484">
                  <c:v>43418</c:v>
                </c:pt>
                <c:pt idx="485">
                  <c:v>43419</c:v>
                </c:pt>
                <c:pt idx="486">
                  <c:v>43420</c:v>
                </c:pt>
                <c:pt idx="487">
                  <c:v>43423</c:v>
                </c:pt>
                <c:pt idx="488">
                  <c:v>43424</c:v>
                </c:pt>
                <c:pt idx="489">
                  <c:v>43425</c:v>
                </c:pt>
                <c:pt idx="490">
                  <c:v>43426</c:v>
                </c:pt>
                <c:pt idx="491">
                  <c:v>43427</c:v>
                </c:pt>
                <c:pt idx="492">
                  <c:v>43430</c:v>
                </c:pt>
                <c:pt idx="493">
                  <c:v>43431</c:v>
                </c:pt>
                <c:pt idx="494">
                  <c:v>43432</c:v>
                </c:pt>
                <c:pt idx="495">
                  <c:v>43433</c:v>
                </c:pt>
                <c:pt idx="496">
                  <c:v>43434</c:v>
                </c:pt>
                <c:pt idx="497">
                  <c:v>43437</c:v>
                </c:pt>
                <c:pt idx="498">
                  <c:v>43438</c:v>
                </c:pt>
                <c:pt idx="499">
                  <c:v>43439</c:v>
                </c:pt>
                <c:pt idx="500">
                  <c:v>43440</c:v>
                </c:pt>
                <c:pt idx="501">
                  <c:v>43441</c:v>
                </c:pt>
                <c:pt idx="502">
                  <c:v>43444</c:v>
                </c:pt>
                <c:pt idx="503">
                  <c:v>43445</c:v>
                </c:pt>
                <c:pt idx="504">
                  <c:v>43446</c:v>
                </c:pt>
                <c:pt idx="505">
                  <c:v>43447</c:v>
                </c:pt>
                <c:pt idx="506">
                  <c:v>43448</c:v>
                </c:pt>
                <c:pt idx="507">
                  <c:v>43451</c:v>
                </c:pt>
                <c:pt idx="508">
                  <c:v>43452</c:v>
                </c:pt>
                <c:pt idx="509">
                  <c:v>43453</c:v>
                </c:pt>
                <c:pt idx="510">
                  <c:v>43454</c:v>
                </c:pt>
                <c:pt idx="511">
                  <c:v>43455</c:v>
                </c:pt>
                <c:pt idx="512">
                  <c:v>43458</c:v>
                </c:pt>
                <c:pt idx="513">
                  <c:v>43460</c:v>
                </c:pt>
                <c:pt idx="514">
                  <c:v>43461</c:v>
                </c:pt>
                <c:pt idx="515">
                  <c:v>43462</c:v>
                </c:pt>
                <c:pt idx="516">
                  <c:v>43465</c:v>
                </c:pt>
                <c:pt idx="517">
                  <c:v>43467</c:v>
                </c:pt>
                <c:pt idx="518">
                  <c:v>43468</c:v>
                </c:pt>
                <c:pt idx="519">
                  <c:v>43469</c:v>
                </c:pt>
                <c:pt idx="520">
                  <c:v>43472</c:v>
                </c:pt>
                <c:pt idx="521">
                  <c:v>43473</c:v>
                </c:pt>
                <c:pt idx="522">
                  <c:v>43474</c:v>
                </c:pt>
                <c:pt idx="523">
                  <c:v>43475</c:v>
                </c:pt>
                <c:pt idx="524">
                  <c:v>43476</c:v>
                </c:pt>
                <c:pt idx="525">
                  <c:v>43479</c:v>
                </c:pt>
                <c:pt idx="526">
                  <c:v>43480</c:v>
                </c:pt>
                <c:pt idx="527">
                  <c:v>43481</c:v>
                </c:pt>
                <c:pt idx="528">
                  <c:v>43482</c:v>
                </c:pt>
                <c:pt idx="529">
                  <c:v>43483</c:v>
                </c:pt>
                <c:pt idx="530">
                  <c:v>43486</c:v>
                </c:pt>
                <c:pt idx="531">
                  <c:v>43487</c:v>
                </c:pt>
                <c:pt idx="532">
                  <c:v>43488</c:v>
                </c:pt>
                <c:pt idx="533">
                  <c:v>43489</c:v>
                </c:pt>
                <c:pt idx="534">
                  <c:v>43490</c:v>
                </c:pt>
                <c:pt idx="535">
                  <c:v>43493</c:v>
                </c:pt>
                <c:pt idx="536">
                  <c:v>43494</c:v>
                </c:pt>
                <c:pt idx="537">
                  <c:v>43495</c:v>
                </c:pt>
                <c:pt idx="538">
                  <c:v>43496</c:v>
                </c:pt>
                <c:pt idx="539">
                  <c:v>43497</c:v>
                </c:pt>
                <c:pt idx="540">
                  <c:v>43500</c:v>
                </c:pt>
                <c:pt idx="541">
                  <c:v>43501</c:v>
                </c:pt>
                <c:pt idx="542">
                  <c:v>43502</c:v>
                </c:pt>
                <c:pt idx="543">
                  <c:v>43503</c:v>
                </c:pt>
                <c:pt idx="544">
                  <c:v>43504</c:v>
                </c:pt>
                <c:pt idx="545">
                  <c:v>43507</c:v>
                </c:pt>
                <c:pt idx="546">
                  <c:v>43508</c:v>
                </c:pt>
                <c:pt idx="547">
                  <c:v>43509</c:v>
                </c:pt>
                <c:pt idx="548">
                  <c:v>43510</c:v>
                </c:pt>
                <c:pt idx="549">
                  <c:v>43511</c:v>
                </c:pt>
                <c:pt idx="550">
                  <c:v>43514</c:v>
                </c:pt>
                <c:pt idx="551">
                  <c:v>43515</c:v>
                </c:pt>
                <c:pt idx="552">
                  <c:v>43516</c:v>
                </c:pt>
                <c:pt idx="553">
                  <c:v>43517</c:v>
                </c:pt>
                <c:pt idx="554">
                  <c:v>43518</c:v>
                </c:pt>
                <c:pt idx="555">
                  <c:v>43521</c:v>
                </c:pt>
                <c:pt idx="556">
                  <c:v>43522</c:v>
                </c:pt>
                <c:pt idx="557">
                  <c:v>43523</c:v>
                </c:pt>
                <c:pt idx="558">
                  <c:v>43524</c:v>
                </c:pt>
                <c:pt idx="559">
                  <c:v>43525</c:v>
                </c:pt>
                <c:pt idx="560">
                  <c:v>43528</c:v>
                </c:pt>
                <c:pt idx="561">
                  <c:v>43529</c:v>
                </c:pt>
                <c:pt idx="562">
                  <c:v>43530</c:v>
                </c:pt>
                <c:pt idx="563">
                  <c:v>43531</c:v>
                </c:pt>
                <c:pt idx="564">
                  <c:v>43532</c:v>
                </c:pt>
                <c:pt idx="565">
                  <c:v>43535</c:v>
                </c:pt>
                <c:pt idx="566">
                  <c:v>43536</c:v>
                </c:pt>
                <c:pt idx="567">
                  <c:v>43537</c:v>
                </c:pt>
                <c:pt idx="568">
                  <c:v>43538</c:v>
                </c:pt>
                <c:pt idx="569">
                  <c:v>43539</c:v>
                </c:pt>
                <c:pt idx="570">
                  <c:v>43542</c:v>
                </c:pt>
                <c:pt idx="571">
                  <c:v>43543</c:v>
                </c:pt>
                <c:pt idx="572">
                  <c:v>43544</c:v>
                </c:pt>
                <c:pt idx="573">
                  <c:v>43545</c:v>
                </c:pt>
                <c:pt idx="574">
                  <c:v>43546</c:v>
                </c:pt>
                <c:pt idx="575">
                  <c:v>43549</c:v>
                </c:pt>
                <c:pt idx="576">
                  <c:v>43550</c:v>
                </c:pt>
                <c:pt idx="577">
                  <c:v>43551</c:v>
                </c:pt>
                <c:pt idx="578">
                  <c:v>43552</c:v>
                </c:pt>
                <c:pt idx="579">
                  <c:v>43553</c:v>
                </c:pt>
                <c:pt idx="580">
                  <c:v>43556</c:v>
                </c:pt>
                <c:pt idx="581">
                  <c:v>43557</c:v>
                </c:pt>
                <c:pt idx="582">
                  <c:v>43558</c:v>
                </c:pt>
                <c:pt idx="583">
                  <c:v>43559</c:v>
                </c:pt>
                <c:pt idx="584">
                  <c:v>43560</c:v>
                </c:pt>
                <c:pt idx="585">
                  <c:v>43563</c:v>
                </c:pt>
                <c:pt idx="586">
                  <c:v>43564</c:v>
                </c:pt>
                <c:pt idx="587">
                  <c:v>43565</c:v>
                </c:pt>
                <c:pt idx="588">
                  <c:v>43566</c:v>
                </c:pt>
                <c:pt idx="589">
                  <c:v>43567</c:v>
                </c:pt>
                <c:pt idx="590">
                  <c:v>43570</c:v>
                </c:pt>
                <c:pt idx="591">
                  <c:v>43571</c:v>
                </c:pt>
                <c:pt idx="592">
                  <c:v>43572</c:v>
                </c:pt>
                <c:pt idx="593">
                  <c:v>43573</c:v>
                </c:pt>
                <c:pt idx="594">
                  <c:v>43577</c:v>
                </c:pt>
                <c:pt idx="595">
                  <c:v>43578</c:v>
                </c:pt>
                <c:pt idx="596">
                  <c:v>43579</c:v>
                </c:pt>
                <c:pt idx="597">
                  <c:v>43580</c:v>
                </c:pt>
                <c:pt idx="598">
                  <c:v>43581</c:v>
                </c:pt>
                <c:pt idx="599">
                  <c:v>43584</c:v>
                </c:pt>
                <c:pt idx="600">
                  <c:v>43585</c:v>
                </c:pt>
                <c:pt idx="601">
                  <c:v>43586</c:v>
                </c:pt>
                <c:pt idx="602">
                  <c:v>43587</c:v>
                </c:pt>
                <c:pt idx="603">
                  <c:v>43588</c:v>
                </c:pt>
                <c:pt idx="604">
                  <c:v>43591</c:v>
                </c:pt>
                <c:pt idx="605">
                  <c:v>43592</c:v>
                </c:pt>
                <c:pt idx="606">
                  <c:v>43593</c:v>
                </c:pt>
                <c:pt idx="607">
                  <c:v>43594</c:v>
                </c:pt>
                <c:pt idx="608">
                  <c:v>43595</c:v>
                </c:pt>
                <c:pt idx="609">
                  <c:v>43598</c:v>
                </c:pt>
                <c:pt idx="610">
                  <c:v>43599</c:v>
                </c:pt>
                <c:pt idx="611">
                  <c:v>43600</c:v>
                </c:pt>
                <c:pt idx="612">
                  <c:v>43601</c:v>
                </c:pt>
                <c:pt idx="613">
                  <c:v>43602</c:v>
                </c:pt>
                <c:pt idx="614">
                  <c:v>43605</c:v>
                </c:pt>
                <c:pt idx="615">
                  <c:v>43606</c:v>
                </c:pt>
                <c:pt idx="616">
                  <c:v>43607</c:v>
                </c:pt>
                <c:pt idx="617">
                  <c:v>43608</c:v>
                </c:pt>
                <c:pt idx="618">
                  <c:v>43609</c:v>
                </c:pt>
                <c:pt idx="619">
                  <c:v>43612</c:v>
                </c:pt>
                <c:pt idx="620">
                  <c:v>43613</c:v>
                </c:pt>
                <c:pt idx="621">
                  <c:v>43614</c:v>
                </c:pt>
                <c:pt idx="622">
                  <c:v>43615</c:v>
                </c:pt>
                <c:pt idx="623">
                  <c:v>43616</c:v>
                </c:pt>
                <c:pt idx="624">
                  <c:v>43619</c:v>
                </c:pt>
                <c:pt idx="625">
                  <c:v>43620</c:v>
                </c:pt>
                <c:pt idx="626">
                  <c:v>43621</c:v>
                </c:pt>
                <c:pt idx="627">
                  <c:v>43622</c:v>
                </c:pt>
                <c:pt idx="628">
                  <c:v>43623</c:v>
                </c:pt>
                <c:pt idx="629">
                  <c:v>43626</c:v>
                </c:pt>
                <c:pt idx="630">
                  <c:v>43627</c:v>
                </c:pt>
                <c:pt idx="631">
                  <c:v>43628</c:v>
                </c:pt>
                <c:pt idx="632">
                  <c:v>43629</c:v>
                </c:pt>
                <c:pt idx="633">
                  <c:v>43630</c:v>
                </c:pt>
                <c:pt idx="634">
                  <c:v>43633</c:v>
                </c:pt>
                <c:pt idx="635">
                  <c:v>43634</c:v>
                </c:pt>
                <c:pt idx="636">
                  <c:v>43635</c:v>
                </c:pt>
                <c:pt idx="637">
                  <c:v>43636</c:v>
                </c:pt>
                <c:pt idx="638">
                  <c:v>43637</c:v>
                </c:pt>
                <c:pt idx="639">
                  <c:v>43640</c:v>
                </c:pt>
                <c:pt idx="640">
                  <c:v>43641</c:v>
                </c:pt>
                <c:pt idx="641">
                  <c:v>43642</c:v>
                </c:pt>
                <c:pt idx="642">
                  <c:v>43643</c:v>
                </c:pt>
                <c:pt idx="643">
                  <c:v>43644</c:v>
                </c:pt>
                <c:pt idx="644">
                  <c:v>43647</c:v>
                </c:pt>
                <c:pt idx="645">
                  <c:v>43648</c:v>
                </c:pt>
                <c:pt idx="646">
                  <c:v>43649</c:v>
                </c:pt>
                <c:pt idx="647">
                  <c:v>43650</c:v>
                </c:pt>
                <c:pt idx="648">
                  <c:v>43651</c:v>
                </c:pt>
                <c:pt idx="649">
                  <c:v>43654</c:v>
                </c:pt>
                <c:pt idx="650">
                  <c:v>43655</c:v>
                </c:pt>
                <c:pt idx="651">
                  <c:v>43656</c:v>
                </c:pt>
                <c:pt idx="652">
                  <c:v>43657</c:v>
                </c:pt>
                <c:pt idx="653">
                  <c:v>43658</c:v>
                </c:pt>
                <c:pt idx="654">
                  <c:v>43661</c:v>
                </c:pt>
                <c:pt idx="655">
                  <c:v>43662</c:v>
                </c:pt>
                <c:pt idx="656">
                  <c:v>43663</c:v>
                </c:pt>
                <c:pt idx="657">
                  <c:v>43664</c:v>
                </c:pt>
                <c:pt idx="658">
                  <c:v>43665</c:v>
                </c:pt>
                <c:pt idx="659">
                  <c:v>43668</c:v>
                </c:pt>
                <c:pt idx="660">
                  <c:v>43669</c:v>
                </c:pt>
                <c:pt idx="661">
                  <c:v>43670</c:v>
                </c:pt>
                <c:pt idx="662">
                  <c:v>43671</c:v>
                </c:pt>
                <c:pt idx="663">
                  <c:v>43672</c:v>
                </c:pt>
                <c:pt idx="664">
                  <c:v>43675</c:v>
                </c:pt>
                <c:pt idx="665">
                  <c:v>43676</c:v>
                </c:pt>
                <c:pt idx="666">
                  <c:v>43677</c:v>
                </c:pt>
                <c:pt idx="667">
                  <c:v>43678</c:v>
                </c:pt>
                <c:pt idx="668">
                  <c:v>43679</c:v>
                </c:pt>
                <c:pt idx="669">
                  <c:v>43682</c:v>
                </c:pt>
                <c:pt idx="670">
                  <c:v>43683</c:v>
                </c:pt>
                <c:pt idx="671">
                  <c:v>43684</c:v>
                </c:pt>
                <c:pt idx="672">
                  <c:v>43685</c:v>
                </c:pt>
                <c:pt idx="673">
                  <c:v>43686</c:v>
                </c:pt>
                <c:pt idx="674">
                  <c:v>43689</c:v>
                </c:pt>
                <c:pt idx="675">
                  <c:v>43690</c:v>
                </c:pt>
                <c:pt idx="676">
                  <c:v>43691</c:v>
                </c:pt>
                <c:pt idx="677">
                  <c:v>43692</c:v>
                </c:pt>
                <c:pt idx="678">
                  <c:v>43693</c:v>
                </c:pt>
                <c:pt idx="679">
                  <c:v>43696</c:v>
                </c:pt>
                <c:pt idx="680">
                  <c:v>43697</c:v>
                </c:pt>
                <c:pt idx="681">
                  <c:v>43698</c:v>
                </c:pt>
                <c:pt idx="682">
                  <c:v>43699</c:v>
                </c:pt>
                <c:pt idx="683">
                  <c:v>43700</c:v>
                </c:pt>
                <c:pt idx="684">
                  <c:v>43703</c:v>
                </c:pt>
                <c:pt idx="685">
                  <c:v>43704</c:v>
                </c:pt>
                <c:pt idx="686">
                  <c:v>43705</c:v>
                </c:pt>
                <c:pt idx="687">
                  <c:v>43706</c:v>
                </c:pt>
                <c:pt idx="688">
                  <c:v>43707</c:v>
                </c:pt>
                <c:pt idx="689">
                  <c:v>43710</c:v>
                </c:pt>
                <c:pt idx="690">
                  <c:v>43711</c:v>
                </c:pt>
                <c:pt idx="691">
                  <c:v>43712</c:v>
                </c:pt>
                <c:pt idx="692">
                  <c:v>43713</c:v>
                </c:pt>
                <c:pt idx="693">
                  <c:v>43714</c:v>
                </c:pt>
                <c:pt idx="694">
                  <c:v>43717</c:v>
                </c:pt>
                <c:pt idx="695">
                  <c:v>43718</c:v>
                </c:pt>
                <c:pt idx="696">
                  <c:v>43719</c:v>
                </c:pt>
                <c:pt idx="697">
                  <c:v>43720</c:v>
                </c:pt>
                <c:pt idx="698">
                  <c:v>43721</c:v>
                </c:pt>
                <c:pt idx="699">
                  <c:v>43724</c:v>
                </c:pt>
                <c:pt idx="700">
                  <c:v>43725</c:v>
                </c:pt>
                <c:pt idx="701">
                  <c:v>43726</c:v>
                </c:pt>
                <c:pt idx="702">
                  <c:v>43727</c:v>
                </c:pt>
                <c:pt idx="703">
                  <c:v>43728</c:v>
                </c:pt>
                <c:pt idx="704">
                  <c:v>43731</c:v>
                </c:pt>
                <c:pt idx="705">
                  <c:v>43732</c:v>
                </c:pt>
                <c:pt idx="706">
                  <c:v>43733</c:v>
                </c:pt>
                <c:pt idx="707">
                  <c:v>43734</c:v>
                </c:pt>
                <c:pt idx="708">
                  <c:v>43735</c:v>
                </c:pt>
                <c:pt idx="709">
                  <c:v>43738</c:v>
                </c:pt>
                <c:pt idx="710">
                  <c:v>43739</c:v>
                </c:pt>
                <c:pt idx="711">
                  <c:v>43740</c:v>
                </c:pt>
                <c:pt idx="712">
                  <c:v>43741</c:v>
                </c:pt>
                <c:pt idx="713">
                  <c:v>43742</c:v>
                </c:pt>
                <c:pt idx="714">
                  <c:v>43745</c:v>
                </c:pt>
                <c:pt idx="715">
                  <c:v>43746</c:v>
                </c:pt>
                <c:pt idx="716">
                  <c:v>43747</c:v>
                </c:pt>
                <c:pt idx="717">
                  <c:v>43748</c:v>
                </c:pt>
                <c:pt idx="718">
                  <c:v>43749</c:v>
                </c:pt>
                <c:pt idx="719">
                  <c:v>43752</c:v>
                </c:pt>
                <c:pt idx="720">
                  <c:v>43753</c:v>
                </c:pt>
                <c:pt idx="721">
                  <c:v>43754</c:v>
                </c:pt>
                <c:pt idx="722">
                  <c:v>43755</c:v>
                </c:pt>
                <c:pt idx="723">
                  <c:v>43756</c:v>
                </c:pt>
                <c:pt idx="724">
                  <c:v>43759</c:v>
                </c:pt>
                <c:pt idx="725">
                  <c:v>43760</c:v>
                </c:pt>
                <c:pt idx="726">
                  <c:v>43761</c:v>
                </c:pt>
                <c:pt idx="727">
                  <c:v>43762</c:v>
                </c:pt>
                <c:pt idx="728">
                  <c:v>43763</c:v>
                </c:pt>
                <c:pt idx="729">
                  <c:v>43766</c:v>
                </c:pt>
                <c:pt idx="730">
                  <c:v>43767</c:v>
                </c:pt>
                <c:pt idx="731">
                  <c:v>43768</c:v>
                </c:pt>
                <c:pt idx="732">
                  <c:v>43769</c:v>
                </c:pt>
                <c:pt idx="733">
                  <c:v>43770</c:v>
                </c:pt>
                <c:pt idx="734">
                  <c:v>43773</c:v>
                </c:pt>
                <c:pt idx="735">
                  <c:v>43774</c:v>
                </c:pt>
                <c:pt idx="736">
                  <c:v>43775</c:v>
                </c:pt>
                <c:pt idx="737">
                  <c:v>43776</c:v>
                </c:pt>
                <c:pt idx="738">
                  <c:v>43777</c:v>
                </c:pt>
                <c:pt idx="739">
                  <c:v>43780</c:v>
                </c:pt>
                <c:pt idx="740">
                  <c:v>43781</c:v>
                </c:pt>
                <c:pt idx="741">
                  <c:v>43782</c:v>
                </c:pt>
                <c:pt idx="742">
                  <c:v>43783</c:v>
                </c:pt>
                <c:pt idx="743">
                  <c:v>43784</c:v>
                </c:pt>
                <c:pt idx="744">
                  <c:v>43787</c:v>
                </c:pt>
                <c:pt idx="745">
                  <c:v>43788</c:v>
                </c:pt>
                <c:pt idx="746">
                  <c:v>43789</c:v>
                </c:pt>
                <c:pt idx="747">
                  <c:v>43790</c:v>
                </c:pt>
                <c:pt idx="748">
                  <c:v>43791</c:v>
                </c:pt>
                <c:pt idx="749">
                  <c:v>43794</c:v>
                </c:pt>
                <c:pt idx="750">
                  <c:v>43795</c:v>
                </c:pt>
                <c:pt idx="751">
                  <c:v>43796</c:v>
                </c:pt>
                <c:pt idx="752">
                  <c:v>43797</c:v>
                </c:pt>
                <c:pt idx="753">
                  <c:v>43798</c:v>
                </c:pt>
                <c:pt idx="754">
                  <c:v>43801</c:v>
                </c:pt>
                <c:pt idx="755">
                  <c:v>43802</c:v>
                </c:pt>
                <c:pt idx="756">
                  <c:v>43803</c:v>
                </c:pt>
                <c:pt idx="757">
                  <c:v>43804</c:v>
                </c:pt>
                <c:pt idx="758">
                  <c:v>43805</c:v>
                </c:pt>
                <c:pt idx="759">
                  <c:v>43808</c:v>
                </c:pt>
                <c:pt idx="760">
                  <c:v>43809</c:v>
                </c:pt>
                <c:pt idx="761">
                  <c:v>43810</c:v>
                </c:pt>
                <c:pt idx="762">
                  <c:v>43811</c:v>
                </c:pt>
                <c:pt idx="763">
                  <c:v>43812</c:v>
                </c:pt>
                <c:pt idx="764">
                  <c:v>43815</c:v>
                </c:pt>
                <c:pt idx="765">
                  <c:v>43816</c:v>
                </c:pt>
                <c:pt idx="766">
                  <c:v>43817</c:v>
                </c:pt>
                <c:pt idx="767">
                  <c:v>43818</c:v>
                </c:pt>
                <c:pt idx="768">
                  <c:v>43819</c:v>
                </c:pt>
                <c:pt idx="769">
                  <c:v>43822</c:v>
                </c:pt>
                <c:pt idx="770">
                  <c:v>43823</c:v>
                </c:pt>
                <c:pt idx="771">
                  <c:v>43825</c:v>
                </c:pt>
                <c:pt idx="772">
                  <c:v>43826</c:v>
                </c:pt>
                <c:pt idx="773">
                  <c:v>43829</c:v>
                </c:pt>
                <c:pt idx="774">
                  <c:v>43830</c:v>
                </c:pt>
                <c:pt idx="775">
                  <c:v>43832</c:v>
                </c:pt>
                <c:pt idx="776">
                  <c:v>43833</c:v>
                </c:pt>
                <c:pt idx="777">
                  <c:v>43836</c:v>
                </c:pt>
                <c:pt idx="778">
                  <c:v>43837</c:v>
                </c:pt>
                <c:pt idx="779">
                  <c:v>43838</c:v>
                </c:pt>
                <c:pt idx="780">
                  <c:v>43839</c:v>
                </c:pt>
                <c:pt idx="781">
                  <c:v>43840</c:v>
                </c:pt>
                <c:pt idx="782">
                  <c:v>43843</c:v>
                </c:pt>
                <c:pt idx="783">
                  <c:v>43844</c:v>
                </c:pt>
                <c:pt idx="784">
                  <c:v>43845</c:v>
                </c:pt>
                <c:pt idx="785">
                  <c:v>43846</c:v>
                </c:pt>
                <c:pt idx="786">
                  <c:v>43847</c:v>
                </c:pt>
                <c:pt idx="787">
                  <c:v>43850</c:v>
                </c:pt>
                <c:pt idx="788">
                  <c:v>43851</c:v>
                </c:pt>
                <c:pt idx="789">
                  <c:v>43852</c:v>
                </c:pt>
                <c:pt idx="790">
                  <c:v>43853</c:v>
                </c:pt>
                <c:pt idx="791">
                  <c:v>43854</c:v>
                </c:pt>
                <c:pt idx="792">
                  <c:v>43857</c:v>
                </c:pt>
                <c:pt idx="793">
                  <c:v>43858</c:v>
                </c:pt>
                <c:pt idx="794">
                  <c:v>43859</c:v>
                </c:pt>
                <c:pt idx="795">
                  <c:v>43860</c:v>
                </c:pt>
                <c:pt idx="796">
                  <c:v>43861</c:v>
                </c:pt>
                <c:pt idx="797">
                  <c:v>43864</c:v>
                </c:pt>
                <c:pt idx="798">
                  <c:v>43865</c:v>
                </c:pt>
                <c:pt idx="799">
                  <c:v>43866</c:v>
                </c:pt>
                <c:pt idx="800">
                  <c:v>43867</c:v>
                </c:pt>
                <c:pt idx="801">
                  <c:v>43868</c:v>
                </c:pt>
                <c:pt idx="802">
                  <c:v>43871</c:v>
                </c:pt>
                <c:pt idx="803">
                  <c:v>43872</c:v>
                </c:pt>
                <c:pt idx="804">
                  <c:v>43873</c:v>
                </c:pt>
                <c:pt idx="805">
                  <c:v>43874</c:v>
                </c:pt>
                <c:pt idx="806">
                  <c:v>43875</c:v>
                </c:pt>
                <c:pt idx="807">
                  <c:v>43878</c:v>
                </c:pt>
                <c:pt idx="808">
                  <c:v>43879</c:v>
                </c:pt>
                <c:pt idx="809">
                  <c:v>43880</c:v>
                </c:pt>
                <c:pt idx="810">
                  <c:v>43881</c:v>
                </c:pt>
                <c:pt idx="811">
                  <c:v>43882</c:v>
                </c:pt>
                <c:pt idx="812">
                  <c:v>43885</c:v>
                </c:pt>
                <c:pt idx="813">
                  <c:v>43886</c:v>
                </c:pt>
                <c:pt idx="814">
                  <c:v>43887</c:v>
                </c:pt>
                <c:pt idx="815">
                  <c:v>43888</c:v>
                </c:pt>
                <c:pt idx="816">
                  <c:v>43889</c:v>
                </c:pt>
                <c:pt idx="817">
                  <c:v>43892</c:v>
                </c:pt>
                <c:pt idx="818">
                  <c:v>43893</c:v>
                </c:pt>
                <c:pt idx="819">
                  <c:v>43894</c:v>
                </c:pt>
                <c:pt idx="820">
                  <c:v>43895</c:v>
                </c:pt>
                <c:pt idx="821">
                  <c:v>43896</c:v>
                </c:pt>
                <c:pt idx="822">
                  <c:v>43899</c:v>
                </c:pt>
                <c:pt idx="823">
                  <c:v>43900</c:v>
                </c:pt>
                <c:pt idx="824">
                  <c:v>43901</c:v>
                </c:pt>
                <c:pt idx="825">
                  <c:v>43902</c:v>
                </c:pt>
                <c:pt idx="826">
                  <c:v>43903</c:v>
                </c:pt>
                <c:pt idx="827">
                  <c:v>43906</c:v>
                </c:pt>
                <c:pt idx="828">
                  <c:v>43907</c:v>
                </c:pt>
                <c:pt idx="829">
                  <c:v>43908</c:v>
                </c:pt>
                <c:pt idx="830">
                  <c:v>43909</c:v>
                </c:pt>
                <c:pt idx="831">
                  <c:v>43910</c:v>
                </c:pt>
                <c:pt idx="832">
                  <c:v>43913</c:v>
                </c:pt>
                <c:pt idx="833">
                  <c:v>43914</c:v>
                </c:pt>
                <c:pt idx="834">
                  <c:v>43915</c:v>
                </c:pt>
                <c:pt idx="835">
                  <c:v>43916</c:v>
                </c:pt>
                <c:pt idx="836">
                  <c:v>43917</c:v>
                </c:pt>
                <c:pt idx="837">
                  <c:v>43920</c:v>
                </c:pt>
                <c:pt idx="838">
                  <c:v>43921</c:v>
                </c:pt>
                <c:pt idx="839">
                  <c:v>43922</c:v>
                </c:pt>
                <c:pt idx="840">
                  <c:v>43923</c:v>
                </c:pt>
                <c:pt idx="841">
                  <c:v>43924</c:v>
                </c:pt>
                <c:pt idx="842">
                  <c:v>43927</c:v>
                </c:pt>
                <c:pt idx="843">
                  <c:v>43928</c:v>
                </c:pt>
                <c:pt idx="844">
                  <c:v>43929</c:v>
                </c:pt>
                <c:pt idx="845">
                  <c:v>43930</c:v>
                </c:pt>
                <c:pt idx="846">
                  <c:v>43934</c:v>
                </c:pt>
                <c:pt idx="847">
                  <c:v>43935</c:v>
                </c:pt>
                <c:pt idx="848">
                  <c:v>43936</c:v>
                </c:pt>
                <c:pt idx="849">
                  <c:v>43937</c:v>
                </c:pt>
                <c:pt idx="850">
                  <c:v>43938</c:v>
                </c:pt>
                <c:pt idx="851">
                  <c:v>43941</c:v>
                </c:pt>
                <c:pt idx="852">
                  <c:v>43942</c:v>
                </c:pt>
                <c:pt idx="853">
                  <c:v>43943</c:v>
                </c:pt>
                <c:pt idx="854">
                  <c:v>43944</c:v>
                </c:pt>
                <c:pt idx="855">
                  <c:v>43945</c:v>
                </c:pt>
                <c:pt idx="856">
                  <c:v>43948</c:v>
                </c:pt>
                <c:pt idx="857">
                  <c:v>43949</c:v>
                </c:pt>
                <c:pt idx="858">
                  <c:v>43950</c:v>
                </c:pt>
                <c:pt idx="859">
                  <c:v>43951</c:v>
                </c:pt>
                <c:pt idx="860">
                  <c:v>43952</c:v>
                </c:pt>
                <c:pt idx="861">
                  <c:v>43955</c:v>
                </c:pt>
                <c:pt idx="862">
                  <c:v>43956</c:v>
                </c:pt>
                <c:pt idx="863">
                  <c:v>43957</c:v>
                </c:pt>
                <c:pt idx="864">
                  <c:v>43958</c:v>
                </c:pt>
                <c:pt idx="865">
                  <c:v>43959</c:v>
                </c:pt>
                <c:pt idx="866">
                  <c:v>43962</c:v>
                </c:pt>
                <c:pt idx="867">
                  <c:v>43963</c:v>
                </c:pt>
                <c:pt idx="868">
                  <c:v>43964</c:v>
                </c:pt>
                <c:pt idx="869">
                  <c:v>43965</c:v>
                </c:pt>
                <c:pt idx="870">
                  <c:v>43966</c:v>
                </c:pt>
                <c:pt idx="871">
                  <c:v>43969</c:v>
                </c:pt>
                <c:pt idx="872">
                  <c:v>43970</c:v>
                </c:pt>
                <c:pt idx="873">
                  <c:v>43971</c:v>
                </c:pt>
                <c:pt idx="874">
                  <c:v>43972</c:v>
                </c:pt>
                <c:pt idx="875">
                  <c:v>43973</c:v>
                </c:pt>
                <c:pt idx="876">
                  <c:v>43976</c:v>
                </c:pt>
                <c:pt idx="877">
                  <c:v>43977</c:v>
                </c:pt>
                <c:pt idx="878">
                  <c:v>43978</c:v>
                </c:pt>
                <c:pt idx="879">
                  <c:v>43979</c:v>
                </c:pt>
                <c:pt idx="880">
                  <c:v>43980</c:v>
                </c:pt>
                <c:pt idx="881">
                  <c:v>43983</c:v>
                </c:pt>
                <c:pt idx="882">
                  <c:v>43984</c:v>
                </c:pt>
                <c:pt idx="883">
                  <c:v>43985</c:v>
                </c:pt>
                <c:pt idx="884">
                  <c:v>43986</c:v>
                </c:pt>
                <c:pt idx="885">
                  <c:v>43987</c:v>
                </c:pt>
                <c:pt idx="886">
                  <c:v>43990</c:v>
                </c:pt>
                <c:pt idx="887">
                  <c:v>43991</c:v>
                </c:pt>
                <c:pt idx="888">
                  <c:v>43992</c:v>
                </c:pt>
                <c:pt idx="889">
                  <c:v>43993</c:v>
                </c:pt>
                <c:pt idx="890">
                  <c:v>43994</c:v>
                </c:pt>
                <c:pt idx="891">
                  <c:v>43997</c:v>
                </c:pt>
                <c:pt idx="892">
                  <c:v>43998</c:v>
                </c:pt>
                <c:pt idx="893">
                  <c:v>43999</c:v>
                </c:pt>
                <c:pt idx="894">
                  <c:v>44000</c:v>
                </c:pt>
                <c:pt idx="895">
                  <c:v>44001</c:v>
                </c:pt>
                <c:pt idx="896">
                  <c:v>44004</c:v>
                </c:pt>
                <c:pt idx="897">
                  <c:v>44005</c:v>
                </c:pt>
                <c:pt idx="898">
                  <c:v>44006</c:v>
                </c:pt>
                <c:pt idx="899">
                  <c:v>44007</c:v>
                </c:pt>
                <c:pt idx="900">
                  <c:v>44008</c:v>
                </c:pt>
                <c:pt idx="901">
                  <c:v>44011</c:v>
                </c:pt>
                <c:pt idx="902">
                  <c:v>44012</c:v>
                </c:pt>
                <c:pt idx="903">
                  <c:v>44013</c:v>
                </c:pt>
                <c:pt idx="904">
                  <c:v>44014</c:v>
                </c:pt>
                <c:pt idx="905">
                  <c:v>44015</c:v>
                </c:pt>
                <c:pt idx="906">
                  <c:v>44018</c:v>
                </c:pt>
                <c:pt idx="907">
                  <c:v>44019</c:v>
                </c:pt>
                <c:pt idx="908">
                  <c:v>44020</c:v>
                </c:pt>
                <c:pt idx="909">
                  <c:v>44021</c:v>
                </c:pt>
                <c:pt idx="910">
                  <c:v>44022</c:v>
                </c:pt>
                <c:pt idx="911">
                  <c:v>44025</c:v>
                </c:pt>
                <c:pt idx="912">
                  <c:v>44026</c:v>
                </c:pt>
                <c:pt idx="913">
                  <c:v>44027</c:v>
                </c:pt>
                <c:pt idx="914">
                  <c:v>44028</c:v>
                </c:pt>
                <c:pt idx="915">
                  <c:v>44029</c:v>
                </c:pt>
                <c:pt idx="916">
                  <c:v>44032</c:v>
                </c:pt>
                <c:pt idx="917">
                  <c:v>44033</c:v>
                </c:pt>
                <c:pt idx="918">
                  <c:v>44034</c:v>
                </c:pt>
                <c:pt idx="919">
                  <c:v>44035</c:v>
                </c:pt>
                <c:pt idx="920">
                  <c:v>44036</c:v>
                </c:pt>
                <c:pt idx="921">
                  <c:v>44039</c:v>
                </c:pt>
                <c:pt idx="922">
                  <c:v>44040</c:v>
                </c:pt>
                <c:pt idx="923">
                  <c:v>44041</c:v>
                </c:pt>
                <c:pt idx="924">
                  <c:v>44042</c:v>
                </c:pt>
                <c:pt idx="925">
                  <c:v>44043</c:v>
                </c:pt>
                <c:pt idx="926">
                  <c:v>44046</c:v>
                </c:pt>
                <c:pt idx="927">
                  <c:v>44047</c:v>
                </c:pt>
                <c:pt idx="928">
                  <c:v>44048</c:v>
                </c:pt>
                <c:pt idx="929">
                  <c:v>44049</c:v>
                </c:pt>
                <c:pt idx="930">
                  <c:v>44050</c:v>
                </c:pt>
                <c:pt idx="931">
                  <c:v>44053</c:v>
                </c:pt>
                <c:pt idx="932">
                  <c:v>44054</c:v>
                </c:pt>
                <c:pt idx="933">
                  <c:v>44055</c:v>
                </c:pt>
                <c:pt idx="934">
                  <c:v>44056</c:v>
                </c:pt>
                <c:pt idx="935">
                  <c:v>44057</c:v>
                </c:pt>
                <c:pt idx="936">
                  <c:v>44060</c:v>
                </c:pt>
                <c:pt idx="937">
                  <c:v>44061</c:v>
                </c:pt>
                <c:pt idx="938">
                  <c:v>44062</c:v>
                </c:pt>
                <c:pt idx="939">
                  <c:v>44063</c:v>
                </c:pt>
                <c:pt idx="940">
                  <c:v>44064</c:v>
                </c:pt>
                <c:pt idx="941">
                  <c:v>44067</c:v>
                </c:pt>
                <c:pt idx="942">
                  <c:v>44068</c:v>
                </c:pt>
                <c:pt idx="943">
                  <c:v>44069</c:v>
                </c:pt>
                <c:pt idx="944">
                  <c:v>44070</c:v>
                </c:pt>
                <c:pt idx="945">
                  <c:v>44071</c:v>
                </c:pt>
                <c:pt idx="946">
                  <c:v>44074</c:v>
                </c:pt>
                <c:pt idx="947">
                  <c:v>44075</c:v>
                </c:pt>
                <c:pt idx="948">
                  <c:v>44076</c:v>
                </c:pt>
                <c:pt idx="949">
                  <c:v>44077</c:v>
                </c:pt>
                <c:pt idx="950">
                  <c:v>44078</c:v>
                </c:pt>
                <c:pt idx="951">
                  <c:v>44081</c:v>
                </c:pt>
                <c:pt idx="952">
                  <c:v>44082</c:v>
                </c:pt>
                <c:pt idx="953">
                  <c:v>44083</c:v>
                </c:pt>
                <c:pt idx="954">
                  <c:v>44084</c:v>
                </c:pt>
                <c:pt idx="955">
                  <c:v>44085</c:v>
                </c:pt>
                <c:pt idx="956">
                  <c:v>44088</c:v>
                </c:pt>
                <c:pt idx="957">
                  <c:v>44089</c:v>
                </c:pt>
                <c:pt idx="958">
                  <c:v>44090</c:v>
                </c:pt>
                <c:pt idx="959">
                  <c:v>44091</c:v>
                </c:pt>
                <c:pt idx="960">
                  <c:v>44092</c:v>
                </c:pt>
                <c:pt idx="961">
                  <c:v>44095</c:v>
                </c:pt>
                <c:pt idx="962">
                  <c:v>44096</c:v>
                </c:pt>
                <c:pt idx="963">
                  <c:v>44097</c:v>
                </c:pt>
                <c:pt idx="964">
                  <c:v>44098</c:v>
                </c:pt>
                <c:pt idx="965">
                  <c:v>44099</c:v>
                </c:pt>
                <c:pt idx="966">
                  <c:v>44102</c:v>
                </c:pt>
                <c:pt idx="967">
                  <c:v>44103</c:v>
                </c:pt>
                <c:pt idx="968">
                  <c:v>44104</c:v>
                </c:pt>
                <c:pt idx="969">
                  <c:v>44105</c:v>
                </c:pt>
                <c:pt idx="970">
                  <c:v>44106</c:v>
                </c:pt>
                <c:pt idx="971">
                  <c:v>44109</c:v>
                </c:pt>
                <c:pt idx="972">
                  <c:v>44110</c:v>
                </c:pt>
                <c:pt idx="973">
                  <c:v>44111</c:v>
                </c:pt>
                <c:pt idx="974">
                  <c:v>44112</c:v>
                </c:pt>
                <c:pt idx="975">
                  <c:v>44113</c:v>
                </c:pt>
                <c:pt idx="976">
                  <c:v>44116</c:v>
                </c:pt>
                <c:pt idx="977">
                  <c:v>44117</c:v>
                </c:pt>
                <c:pt idx="978">
                  <c:v>44118</c:v>
                </c:pt>
                <c:pt idx="979">
                  <c:v>44119</c:v>
                </c:pt>
                <c:pt idx="980">
                  <c:v>44120</c:v>
                </c:pt>
                <c:pt idx="981">
                  <c:v>44123</c:v>
                </c:pt>
                <c:pt idx="982">
                  <c:v>44124</c:v>
                </c:pt>
                <c:pt idx="983">
                  <c:v>44125</c:v>
                </c:pt>
                <c:pt idx="984">
                  <c:v>44126</c:v>
                </c:pt>
                <c:pt idx="985">
                  <c:v>44127</c:v>
                </c:pt>
                <c:pt idx="986">
                  <c:v>44130</c:v>
                </c:pt>
                <c:pt idx="987">
                  <c:v>44131</c:v>
                </c:pt>
                <c:pt idx="988">
                  <c:v>44132</c:v>
                </c:pt>
                <c:pt idx="989">
                  <c:v>44133</c:v>
                </c:pt>
                <c:pt idx="990">
                  <c:v>44134</c:v>
                </c:pt>
                <c:pt idx="991">
                  <c:v>44137</c:v>
                </c:pt>
                <c:pt idx="992">
                  <c:v>44138</c:v>
                </c:pt>
                <c:pt idx="993">
                  <c:v>44139</c:v>
                </c:pt>
                <c:pt idx="994">
                  <c:v>44140</c:v>
                </c:pt>
                <c:pt idx="995">
                  <c:v>44141</c:v>
                </c:pt>
                <c:pt idx="996">
                  <c:v>44144</c:v>
                </c:pt>
                <c:pt idx="997">
                  <c:v>44145</c:v>
                </c:pt>
                <c:pt idx="998">
                  <c:v>44146</c:v>
                </c:pt>
                <c:pt idx="999">
                  <c:v>44147</c:v>
                </c:pt>
                <c:pt idx="1000">
                  <c:v>44148</c:v>
                </c:pt>
                <c:pt idx="1001">
                  <c:v>44151</c:v>
                </c:pt>
                <c:pt idx="1002">
                  <c:v>44152</c:v>
                </c:pt>
                <c:pt idx="1003">
                  <c:v>44153</c:v>
                </c:pt>
                <c:pt idx="1004">
                  <c:v>44154</c:v>
                </c:pt>
                <c:pt idx="1005">
                  <c:v>44155</c:v>
                </c:pt>
                <c:pt idx="1006">
                  <c:v>44158</c:v>
                </c:pt>
                <c:pt idx="1007">
                  <c:v>44159</c:v>
                </c:pt>
                <c:pt idx="1008">
                  <c:v>44160</c:v>
                </c:pt>
                <c:pt idx="1009">
                  <c:v>44161</c:v>
                </c:pt>
                <c:pt idx="1010">
                  <c:v>44162</c:v>
                </c:pt>
                <c:pt idx="1011">
                  <c:v>44165</c:v>
                </c:pt>
                <c:pt idx="1012">
                  <c:v>44166</c:v>
                </c:pt>
                <c:pt idx="1013">
                  <c:v>44167</c:v>
                </c:pt>
                <c:pt idx="1014">
                  <c:v>44168</c:v>
                </c:pt>
                <c:pt idx="1015">
                  <c:v>44169</c:v>
                </c:pt>
                <c:pt idx="1016">
                  <c:v>44172</c:v>
                </c:pt>
                <c:pt idx="1017">
                  <c:v>44173</c:v>
                </c:pt>
                <c:pt idx="1018">
                  <c:v>44174</c:v>
                </c:pt>
                <c:pt idx="1019">
                  <c:v>44175</c:v>
                </c:pt>
                <c:pt idx="1020">
                  <c:v>44176</c:v>
                </c:pt>
                <c:pt idx="1021">
                  <c:v>44179</c:v>
                </c:pt>
                <c:pt idx="1022">
                  <c:v>44180</c:v>
                </c:pt>
                <c:pt idx="1023">
                  <c:v>44181</c:v>
                </c:pt>
                <c:pt idx="1024">
                  <c:v>44182</c:v>
                </c:pt>
                <c:pt idx="1025">
                  <c:v>44183</c:v>
                </c:pt>
                <c:pt idx="1026">
                  <c:v>44186</c:v>
                </c:pt>
                <c:pt idx="1027">
                  <c:v>44187</c:v>
                </c:pt>
                <c:pt idx="1028">
                  <c:v>44188</c:v>
                </c:pt>
                <c:pt idx="1029">
                  <c:v>44189</c:v>
                </c:pt>
                <c:pt idx="1030">
                  <c:v>44193</c:v>
                </c:pt>
                <c:pt idx="1031">
                  <c:v>44194</c:v>
                </c:pt>
                <c:pt idx="1032">
                  <c:v>44195</c:v>
                </c:pt>
                <c:pt idx="1033">
                  <c:v>44196</c:v>
                </c:pt>
                <c:pt idx="1034">
                  <c:v>44200</c:v>
                </c:pt>
                <c:pt idx="1035">
                  <c:v>44201</c:v>
                </c:pt>
                <c:pt idx="1036">
                  <c:v>44202</c:v>
                </c:pt>
                <c:pt idx="1037">
                  <c:v>44203</c:v>
                </c:pt>
                <c:pt idx="1038">
                  <c:v>44204</c:v>
                </c:pt>
                <c:pt idx="1039">
                  <c:v>44207</c:v>
                </c:pt>
                <c:pt idx="1040">
                  <c:v>44208</c:v>
                </c:pt>
                <c:pt idx="1041">
                  <c:v>44209</c:v>
                </c:pt>
                <c:pt idx="1042">
                  <c:v>44210</c:v>
                </c:pt>
                <c:pt idx="1043">
                  <c:v>44211</c:v>
                </c:pt>
                <c:pt idx="1044">
                  <c:v>44214</c:v>
                </c:pt>
                <c:pt idx="1045">
                  <c:v>44215</c:v>
                </c:pt>
                <c:pt idx="1046">
                  <c:v>44216</c:v>
                </c:pt>
                <c:pt idx="1047">
                  <c:v>44217</c:v>
                </c:pt>
                <c:pt idx="1048">
                  <c:v>44218</c:v>
                </c:pt>
                <c:pt idx="1049">
                  <c:v>44221</c:v>
                </c:pt>
                <c:pt idx="1050">
                  <c:v>44222</c:v>
                </c:pt>
                <c:pt idx="1051">
                  <c:v>44223</c:v>
                </c:pt>
                <c:pt idx="1052">
                  <c:v>44224</c:v>
                </c:pt>
                <c:pt idx="1053">
                  <c:v>44225</c:v>
                </c:pt>
                <c:pt idx="1054">
                  <c:v>44228</c:v>
                </c:pt>
                <c:pt idx="1055">
                  <c:v>44229</c:v>
                </c:pt>
                <c:pt idx="1056">
                  <c:v>44230</c:v>
                </c:pt>
                <c:pt idx="1057">
                  <c:v>44231</c:v>
                </c:pt>
                <c:pt idx="1058">
                  <c:v>44232</c:v>
                </c:pt>
                <c:pt idx="1059">
                  <c:v>44235</c:v>
                </c:pt>
                <c:pt idx="1060">
                  <c:v>44236</c:v>
                </c:pt>
                <c:pt idx="1061">
                  <c:v>44237</c:v>
                </c:pt>
                <c:pt idx="1062">
                  <c:v>44238</c:v>
                </c:pt>
                <c:pt idx="1063">
                  <c:v>44239</c:v>
                </c:pt>
                <c:pt idx="1064">
                  <c:v>44242</c:v>
                </c:pt>
                <c:pt idx="1065">
                  <c:v>44243</c:v>
                </c:pt>
                <c:pt idx="1066">
                  <c:v>44244</c:v>
                </c:pt>
                <c:pt idx="1067">
                  <c:v>44245</c:v>
                </c:pt>
                <c:pt idx="1068">
                  <c:v>44246</c:v>
                </c:pt>
                <c:pt idx="1069">
                  <c:v>44249</c:v>
                </c:pt>
                <c:pt idx="1070">
                  <c:v>44250</c:v>
                </c:pt>
                <c:pt idx="1071">
                  <c:v>44251</c:v>
                </c:pt>
                <c:pt idx="1072">
                  <c:v>44252</c:v>
                </c:pt>
                <c:pt idx="1073">
                  <c:v>44253</c:v>
                </c:pt>
                <c:pt idx="1074">
                  <c:v>44256</c:v>
                </c:pt>
                <c:pt idx="1075">
                  <c:v>44257</c:v>
                </c:pt>
                <c:pt idx="1076">
                  <c:v>44258</c:v>
                </c:pt>
                <c:pt idx="1077">
                  <c:v>44259</c:v>
                </c:pt>
                <c:pt idx="1078">
                  <c:v>44260</c:v>
                </c:pt>
                <c:pt idx="1079">
                  <c:v>44263</c:v>
                </c:pt>
                <c:pt idx="1080">
                  <c:v>44264</c:v>
                </c:pt>
                <c:pt idx="1081">
                  <c:v>44265</c:v>
                </c:pt>
                <c:pt idx="1082">
                  <c:v>44266</c:v>
                </c:pt>
                <c:pt idx="1083">
                  <c:v>44267</c:v>
                </c:pt>
                <c:pt idx="1084">
                  <c:v>44270</c:v>
                </c:pt>
                <c:pt idx="1085">
                  <c:v>44271</c:v>
                </c:pt>
                <c:pt idx="1086">
                  <c:v>44272</c:v>
                </c:pt>
                <c:pt idx="1087">
                  <c:v>44273</c:v>
                </c:pt>
                <c:pt idx="1088">
                  <c:v>44274</c:v>
                </c:pt>
                <c:pt idx="1089">
                  <c:v>44277</c:v>
                </c:pt>
                <c:pt idx="1090">
                  <c:v>44278</c:v>
                </c:pt>
                <c:pt idx="1091">
                  <c:v>44279</c:v>
                </c:pt>
                <c:pt idx="1092">
                  <c:v>44280</c:v>
                </c:pt>
                <c:pt idx="1093">
                  <c:v>44281</c:v>
                </c:pt>
                <c:pt idx="1094">
                  <c:v>44284</c:v>
                </c:pt>
                <c:pt idx="1095">
                  <c:v>44285</c:v>
                </c:pt>
                <c:pt idx="1096">
                  <c:v>44286</c:v>
                </c:pt>
                <c:pt idx="1097">
                  <c:v>44287</c:v>
                </c:pt>
                <c:pt idx="1098">
                  <c:v>44288</c:v>
                </c:pt>
                <c:pt idx="1099">
                  <c:v>44291</c:v>
                </c:pt>
                <c:pt idx="1100">
                  <c:v>44292</c:v>
                </c:pt>
                <c:pt idx="1101">
                  <c:v>44293</c:v>
                </c:pt>
                <c:pt idx="1102">
                  <c:v>44294</c:v>
                </c:pt>
                <c:pt idx="1103">
                  <c:v>44295</c:v>
                </c:pt>
                <c:pt idx="1104">
                  <c:v>44298</c:v>
                </c:pt>
                <c:pt idx="1105">
                  <c:v>44299</c:v>
                </c:pt>
                <c:pt idx="1106">
                  <c:v>44300</c:v>
                </c:pt>
                <c:pt idx="1107">
                  <c:v>44301</c:v>
                </c:pt>
                <c:pt idx="1108">
                  <c:v>44302</c:v>
                </c:pt>
                <c:pt idx="1109">
                  <c:v>44305</c:v>
                </c:pt>
                <c:pt idx="1110">
                  <c:v>44306</c:v>
                </c:pt>
                <c:pt idx="1111">
                  <c:v>44307</c:v>
                </c:pt>
                <c:pt idx="1112">
                  <c:v>44308</c:v>
                </c:pt>
                <c:pt idx="1113">
                  <c:v>44309</c:v>
                </c:pt>
                <c:pt idx="1114">
                  <c:v>44312</c:v>
                </c:pt>
                <c:pt idx="1115">
                  <c:v>44313</c:v>
                </c:pt>
                <c:pt idx="1116">
                  <c:v>44314</c:v>
                </c:pt>
                <c:pt idx="1117">
                  <c:v>44315</c:v>
                </c:pt>
                <c:pt idx="1118">
                  <c:v>44316</c:v>
                </c:pt>
                <c:pt idx="1119">
                  <c:v>44319</c:v>
                </c:pt>
                <c:pt idx="1120">
                  <c:v>44320</c:v>
                </c:pt>
                <c:pt idx="1121">
                  <c:v>44321</c:v>
                </c:pt>
                <c:pt idx="1122">
                  <c:v>44322</c:v>
                </c:pt>
                <c:pt idx="1123">
                  <c:v>44323</c:v>
                </c:pt>
                <c:pt idx="1124">
                  <c:v>44326</c:v>
                </c:pt>
                <c:pt idx="1125">
                  <c:v>44327</c:v>
                </c:pt>
                <c:pt idx="1126">
                  <c:v>44328</c:v>
                </c:pt>
                <c:pt idx="1127">
                  <c:v>44329</c:v>
                </c:pt>
                <c:pt idx="1128">
                  <c:v>44330</c:v>
                </c:pt>
                <c:pt idx="1129">
                  <c:v>44333</c:v>
                </c:pt>
                <c:pt idx="1130">
                  <c:v>44334</c:v>
                </c:pt>
                <c:pt idx="1131">
                  <c:v>44335</c:v>
                </c:pt>
                <c:pt idx="1132">
                  <c:v>44336</c:v>
                </c:pt>
                <c:pt idx="1133">
                  <c:v>44337</c:v>
                </c:pt>
                <c:pt idx="1134">
                  <c:v>44340</c:v>
                </c:pt>
                <c:pt idx="1135">
                  <c:v>44341</c:v>
                </c:pt>
                <c:pt idx="1136">
                  <c:v>44342</c:v>
                </c:pt>
                <c:pt idx="1137">
                  <c:v>44343</c:v>
                </c:pt>
                <c:pt idx="1138">
                  <c:v>44344</c:v>
                </c:pt>
                <c:pt idx="1139">
                  <c:v>44347</c:v>
                </c:pt>
                <c:pt idx="1140">
                  <c:v>44348</c:v>
                </c:pt>
                <c:pt idx="1141">
                  <c:v>44349</c:v>
                </c:pt>
                <c:pt idx="1142">
                  <c:v>44350</c:v>
                </c:pt>
                <c:pt idx="1143">
                  <c:v>44351</c:v>
                </c:pt>
                <c:pt idx="1144">
                  <c:v>44354</c:v>
                </c:pt>
                <c:pt idx="1145">
                  <c:v>44355</c:v>
                </c:pt>
                <c:pt idx="1146">
                  <c:v>44356</c:v>
                </c:pt>
                <c:pt idx="1147">
                  <c:v>44357</c:v>
                </c:pt>
                <c:pt idx="1148">
                  <c:v>44358</c:v>
                </c:pt>
                <c:pt idx="1149">
                  <c:v>44361</c:v>
                </c:pt>
                <c:pt idx="1150">
                  <c:v>44362</c:v>
                </c:pt>
                <c:pt idx="1151">
                  <c:v>44363</c:v>
                </c:pt>
                <c:pt idx="1152">
                  <c:v>44364</c:v>
                </c:pt>
                <c:pt idx="1153">
                  <c:v>44365</c:v>
                </c:pt>
                <c:pt idx="1154">
                  <c:v>44368</c:v>
                </c:pt>
                <c:pt idx="1155">
                  <c:v>44369</c:v>
                </c:pt>
                <c:pt idx="1156">
                  <c:v>44370</c:v>
                </c:pt>
                <c:pt idx="1157">
                  <c:v>44371</c:v>
                </c:pt>
                <c:pt idx="1158">
                  <c:v>44372</c:v>
                </c:pt>
                <c:pt idx="1159">
                  <c:v>44375</c:v>
                </c:pt>
                <c:pt idx="1160">
                  <c:v>44376</c:v>
                </c:pt>
                <c:pt idx="1161">
                  <c:v>44377</c:v>
                </c:pt>
                <c:pt idx="1162">
                  <c:v>44378</c:v>
                </c:pt>
                <c:pt idx="1163">
                  <c:v>44379</c:v>
                </c:pt>
                <c:pt idx="1164">
                  <c:v>44382</c:v>
                </c:pt>
                <c:pt idx="1165">
                  <c:v>44383</c:v>
                </c:pt>
                <c:pt idx="1166">
                  <c:v>44384</c:v>
                </c:pt>
                <c:pt idx="1167">
                  <c:v>44385</c:v>
                </c:pt>
                <c:pt idx="1168">
                  <c:v>44386</c:v>
                </c:pt>
                <c:pt idx="1169">
                  <c:v>44389</c:v>
                </c:pt>
                <c:pt idx="1170">
                  <c:v>44390</c:v>
                </c:pt>
                <c:pt idx="1171">
                  <c:v>44391</c:v>
                </c:pt>
                <c:pt idx="1172">
                  <c:v>44392</c:v>
                </c:pt>
                <c:pt idx="1173">
                  <c:v>44393</c:v>
                </c:pt>
                <c:pt idx="1174">
                  <c:v>44396</c:v>
                </c:pt>
                <c:pt idx="1175">
                  <c:v>44397</c:v>
                </c:pt>
                <c:pt idx="1176">
                  <c:v>44398</c:v>
                </c:pt>
                <c:pt idx="1177">
                  <c:v>44399</c:v>
                </c:pt>
                <c:pt idx="1178">
                  <c:v>44400</c:v>
                </c:pt>
                <c:pt idx="1179">
                  <c:v>44403</c:v>
                </c:pt>
                <c:pt idx="1180">
                  <c:v>44404</c:v>
                </c:pt>
                <c:pt idx="1181">
                  <c:v>44405</c:v>
                </c:pt>
                <c:pt idx="1182">
                  <c:v>44406</c:v>
                </c:pt>
                <c:pt idx="1183">
                  <c:v>44407</c:v>
                </c:pt>
                <c:pt idx="1184">
                  <c:v>44410</c:v>
                </c:pt>
                <c:pt idx="1185">
                  <c:v>44411</c:v>
                </c:pt>
                <c:pt idx="1186">
                  <c:v>44412</c:v>
                </c:pt>
                <c:pt idx="1187">
                  <c:v>44413</c:v>
                </c:pt>
                <c:pt idx="1188">
                  <c:v>44414</c:v>
                </c:pt>
                <c:pt idx="1189">
                  <c:v>44417</c:v>
                </c:pt>
                <c:pt idx="1190">
                  <c:v>44418</c:v>
                </c:pt>
                <c:pt idx="1191">
                  <c:v>44419</c:v>
                </c:pt>
                <c:pt idx="1192">
                  <c:v>44420</c:v>
                </c:pt>
                <c:pt idx="1193">
                  <c:v>44421</c:v>
                </c:pt>
                <c:pt idx="1194">
                  <c:v>44424</c:v>
                </c:pt>
                <c:pt idx="1195">
                  <c:v>44425</c:v>
                </c:pt>
                <c:pt idx="1196">
                  <c:v>44426</c:v>
                </c:pt>
                <c:pt idx="1197">
                  <c:v>44427</c:v>
                </c:pt>
                <c:pt idx="1198">
                  <c:v>44428</c:v>
                </c:pt>
                <c:pt idx="1199">
                  <c:v>44431</c:v>
                </c:pt>
                <c:pt idx="1200">
                  <c:v>44432</c:v>
                </c:pt>
                <c:pt idx="1201">
                  <c:v>44433</c:v>
                </c:pt>
                <c:pt idx="1202">
                  <c:v>44434</c:v>
                </c:pt>
                <c:pt idx="1203">
                  <c:v>44435</c:v>
                </c:pt>
                <c:pt idx="1204">
                  <c:v>44438</c:v>
                </c:pt>
                <c:pt idx="1205">
                  <c:v>44439</c:v>
                </c:pt>
                <c:pt idx="1206">
                  <c:v>44440</c:v>
                </c:pt>
                <c:pt idx="1207">
                  <c:v>44441</c:v>
                </c:pt>
                <c:pt idx="1208">
                  <c:v>44442</c:v>
                </c:pt>
                <c:pt idx="1209">
                  <c:v>44445</c:v>
                </c:pt>
                <c:pt idx="1210">
                  <c:v>44446</c:v>
                </c:pt>
                <c:pt idx="1211">
                  <c:v>44447</c:v>
                </c:pt>
                <c:pt idx="1212">
                  <c:v>44448</c:v>
                </c:pt>
                <c:pt idx="1213">
                  <c:v>44449</c:v>
                </c:pt>
                <c:pt idx="1214">
                  <c:v>44452</c:v>
                </c:pt>
                <c:pt idx="1215">
                  <c:v>44453</c:v>
                </c:pt>
                <c:pt idx="1216">
                  <c:v>44454</c:v>
                </c:pt>
                <c:pt idx="1217">
                  <c:v>44455</c:v>
                </c:pt>
                <c:pt idx="1218">
                  <c:v>44456</c:v>
                </c:pt>
                <c:pt idx="1219">
                  <c:v>44459</c:v>
                </c:pt>
                <c:pt idx="1220">
                  <c:v>44460</c:v>
                </c:pt>
                <c:pt idx="1221">
                  <c:v>44461</c:v>
                </c:pt>
                <c:pt idx="1222">
                  <c:v>44462</c:v>
                </c:pt>
                <c:pt idx="1223">
                  <c:v>44463</c:v>
                </c:pt>
                <c:pt idx="1224">
                  <c:v>44466</c:v>
                </c:pt>
                <c:pt idx="1225">
                  <c:v>44467</c:v>
                </c:pt>
                <c:pt idx="1226">
                  <c:v>44468</c:v>
                </c:pt>
                <c:pt idx="1227">
                  <c:v>44469</c:v>
                </c:pt>
                <c:pt idx="1228">
                  <c:v>44470</c:v>
                </c:pt>
                <c:pt idx="1229">
                  <c:v>44473</c:v>
                </c:pt>
                <c:pt idx="1230">
                  <c:v>44474</c:v>
                </c:pt>
                <c:pt idx="1231">
                  <c:v>44475</c:v>
                </c:pt>
                <c:pt idx="1232">
                  <c:v>44476</c:v>
                </c:pt>
                <c:pt idx="1233">
                  <c:v>44477</c:v>
                </c:pt>
                <c:pt idx="1234">
                  <c:v>44480</c:v>
                </c:pt>
                <c:pt idx="1235">
                  <c:v>44481</c:v>
                </c:pt>
                <c:pt idx="1236">
                  <c:v>44482</c:v>
                </c:pt>
                <c:pt idx="1237">
                  <c:v>44483</c:v>
                </c:pt>
                <c:pt idx="1238">
                  <c:v>44484</c:v>
                </c:pt>
                <c:pt idx="1239">
                  <c:v>44487</c:v>
                </c:pt>
                <c:pt idx="1240">
                  <c:v>44488</c:v>
                </c:pt>
                <c:pt idx="1241">
                  <c:v>44489</c:v>
                </c:pt>
                <c:pt idx="1242">
                  <c:v>44490</c:v>
                </c:pt>
                <c:pt idx="1243">
                  <c:v>44491</c:v>
                </c:pt>
                <c:pt idx="1244">
                  <c:v>44494</c:v>
                </c:pt>
                <c:pt idx="1245">
                  <c:v>44495</c:v>
                </c:pt>
                <c:pt idx="1246">
                  <c:v>44496</c:v>
                </c:pt>
                <c:pt idx="1247">
                  <c:v>44497</c:v>
                </c:pt>
                <c:pt idx="1248">
                  <c:v>44498</c:v>
                </c:pt>
                <c:pt idx="1249">
                  <c:v>44501</c:v>
                </c:pt>
                <c:pt idx="1250">
                  <c:v>44502</c:v>
                </c:pt>
                <c:pt idx="1251">
                  <c:v>44503</c:v>
                </c:pt>
                <c:pt idx="1252">
                  <c:v>44504</c:v>
                </c:pt>
                <c:pt idx="1253">
                  <c:v>44505</c:v>
                </c:pt>
                <c:pt idx="1254">
                  <c:v>44508</c:v>
                </c:pt>
                <c:pt idx="1255">
                  <c:v>44509</c:v>
                </c:pt>
                <c:pt idx="1256">
                  <c:v>44510</c:v>
                </c:pt>
                <c:pt idx="1257">
                  <c:v>44511</c:v>
                </c:pt>
                <c:pt idx="1258">
                  <c:v>44512</c:v>
                </c:pt>
                <c:pt idx="1259">
                  <c:v>44515</c:v>
                </c:pt>
                <c:pt idx="1260">
                  <c:v>44516</c:v>
                </c:pt>
                <c:pt idx="1261">
                  <c:v>44517</c:v>
                </c:pt>
                <c:pt idx="1262">
                  <c:v>44518</c:v>
                </c:pt>
                <c:pt idx="1263">
                  <c:v>44519</c:v>
                </c:pt>
                <c:pt idx="1264">
                  <c:v>44522</c:v>
                </c:pt>
                <c:pt idx="1265">
                  <c:v>44523</c:v>
                </c:pt>
                <c:pt idx="1266">
                  <c:v>44524</c:v>
                </c:pt>
                <c:pt idx="1267">
                  <c:v>44525</c:v>
                </c:pt>
                <c:pt idx="1268">
                  <c:v>44526</c:v>
                </c:pt>
                <c:pt idx="1269">
                  <c:v>44529</c:v>
                </c:pt>
                <c:pt idx="1270">
                  <c:v>44530</c:v>
                </c:pt>
                <c:pt idx="1271">
                  <c:v>44531</c:v>
                </c:pt>
                <c:pt idx="1272">
                  <c:v>44532</c:v>
                </c:pt>
                <c:pt idx="1273">
                  <c:v>44533</c:v>
                </c:pt>
                <c:pt idx="1274">
                  <c:v>44536</c:v>
                </c:pt>
                <c:pt idx="1275">
                  <c:v>44537</c:v>
                </c:pt>
                <c:pt idx="1276">
                  <c:v>44538</c:v>
                </c:pt>
                <c:pt idx="1277">
                  <c:v>44539</c:v>
                </c:pt>
                <c:pt idx="1278">
                  <c:v>44540</c:v>
                </c:pt>
                <c:pt idx="1279">
                  <c:v>44543</c:v>
                </c:pt>
                <c:pt idx="1280">
                  <c:v>44544</c:v>
                </c:pt>
                <c:pt idx="1281">
                  <c:v>44545</c:v>
                </c:pt>
                <c:pt idx="1282">
                  <c:v>44546</c:v>
                </c:pt>
                <c:pt idx="1283">
                  <c:v>44547</c:v>
                </c:pt>
                <c:pt idx="1284">
                  <c:v>44550</c:v>
                </c:pt>
                <c:pt idx="1285">
                  <c:v>44551</c:v>
                </c:pt>
                <c:pt idx="1286">
                  <c:v>44552</c:v>
                </c:pt>
                <c:pt idx="1287">
                  <c:v>44553</c:v>
                </c:pt>
                <c:pt idx="1288">
                  <c:v>44554</c:v>
                </c:pt>
                <c:pt idx="1289">
                  <c:v>44557</c:v>
                </c:pt>
                <c:pt idx="1290">
                  <c:v>44558</c:v>
                </c:pt>
                <c:pt idx="1291">
                  <c:v>44559</c:v>
                </c:pt>
                <c:pt idx="1292">
                  <c:v>44560</c:v>
                </c:pt>
                <c:pt idx="1293">
                  <c:v>44561</c:v>
                </c:pt>
                <c:pt idx="1294">
                  <c:v>44564</c:v>
                </c:pt>
                <c:pt idx="1295">
                  <c:v>44565</c:v>
                </c:pt>
                <c:pt idx="1296">
                  <c:v>44566</c:v>
                </c:pt>
                <c:pt idx="1297">
                  <c:v>44567</c:v>
                </c:pt>
                <c:pt idx="1298">
                  <c:v>44568</c:v>
                </c:pt>
                <c:pt idx="1299">
                  <c:v>44571</c:v>
                </c:pt>
                <c:pt idx="1300">
                  <c:v>44572</c:v>
                </c:pt>
                <c:pt idx="1301">
                  <c:v>44573</c:v>
                </c:pt>
                <c:pt idx="1302">
                  <c:v>44574</c:v>
                </c:pt>
                <c:pt idx="1303">
                  <c:v>44575</c:v>
                </c:pt>
                <c:pt idx="1304">
                  <c:v>44578</c:v>
                </c:pt>
                <c:pt idx="1305">
                  <c:v>44579</c:v>
                </c:pt>
                <c:pt idx="1306">
                  <c:v>44580</c:v>
                </c:pt>
                <c:pt idx="1307">
                  <c:v>44581</c:v>
                </c:pt>
                <c:pt idx="1308">
                  <c:v>44582</c:v>
                </c:pt>
                <c:pt idx="1309">
                  <c:v>44585</c:v>
                </c:pt>
                <c:pt idx="1310">
                  <c:v>44586</c:v>
                </c:pt>
                <c:pt idx="1311">
                  <c:v>44587</c:v>
                </c:pt>
                <c:pt idx="1312">
                  <c:v>44588</c:v>
                </c:pt>
                <c:pt idx="1313">
                  <c:v>44589</c:v>
                </c:pt>
                <c:pt idx="1314">
                  <c:v>44592</c:v>
                </c:pt>
                <c:pt idx="1315">
                  <c:v>44593</c:v>
                </c:pt>
                <c:pt idx="1316">
                  <c:v>44594</c:v>
                </c:pt>
                <c:pt idx="1317">
                  <c:v>44595</c:v>
                </c:pt>
                <c:pt idx="1318">
                  <c:v>44596</c:v>
                </c:pt>
                <c:pt idx="1319">
                  <c:v>44599</c:v>
                </c:pt>
                <c:pt idx="1320">
                  <c:v>44600</c:v>
                </c:pt>
                <c:pt idx="1321">
                  <c:v>44601</c:v>
                </c:pt>
                <c:pt idx="1322">
                  <c:v>44602</c:v>
                </c:pt>
                <c:pt idx="1323">
                  <c:v>44603</c:v>
                </c:pt>
                <c:pt idx="1324">
                  <c:v>44606</c:v>
                </c:pt>
                <c:pt idx="1325">
                  <c:v>44607</c:v>
                </c:pt>
                <c:pt idx="1326">
                  <c:v>44608</c:v>
                </c:pt>
                <c:pt idx="1327">
                  <c:v>44609</c:v>
                </c:pt>
                <c:pt idx="1328">
                  <c:v>44610</c:v>
                </c:pt>
                <c:pt idx="1329">
                  <c:v>44613</c:v>
                </c:pt>
                <c:pt idx="1330">
                  <c:v>44614</c:v>
                </c:pt>
                <c:pt idx="1331">
                  <c:v>44615</c:v>
                </c:pt>
                <c:pt idx="1332">
                  <c:v>44616</c:v>
                </c:pt>
                <c:pt idx="1333">
                  <c:v>44617</c:v>
                </c:pt>
                <c:pt idx="1334">
                  <c:v>44620</c:v>
                </c:pt>
                <c:pt idx="1335">
                  <c:v>44621</c:v>
                </c:pt>
                <c:pt idx="1336">
                  <c:v>44622</c:v>
                </c:pt>
                <c:pt idx="1337">
                  <c:v>44623</c:v>
                </c:pt>
                <c:pt idx="1338">
                  <c:v>44624</c:v>
                </c:pt>
                <c:pt idx="1339">
                  <c:v>44627</c:v>
                </c:pt>
                <c:pt idx="1340">
                  <c:v>44628</c:v>
                </c:pt>
                <c:pt idx="1341">
                  <c:v>44629</c:v>
                </c:pt>
                <c:pt idx="1342">
                  <c:v>44630</c:v>
                </c:pt>
                <c:pt idx="1343">
                  <c:v>44631</c:v>
                </c:pt>
                <c:pt idx="1344">
                  <c:v>44634</c:v>
                </c:pt>
                <c:pt idx="1345">
                  <c:v>44635</c:v>
                </c:pt>
                <c:pt idx="1346">
                  <c:v>44636</c:v>
                </c:pt>
                <c:pt idx="1347">
                  <c:v>44637</c:v>
                </c:pt>
                <c:pt idx="1348">
                  <c:v>44638</c:v>
                </c:pt>
                <c:pt idx="1349">
                  <c:v>44641</c:v>
                </c:pt>
                <c:pt idx="1350">
                  <c:v>44642</c:v>
                </c:pt>
                <c:pt idx="1351">
                  <c:v>44643</c:v>
                </c:pt>
                <c:pt idx="1352">
                  <c:v>44644</c:v>
                </c:pt>
                <c:pt idx="1353">
                  <c:v>44645</c:v>
                </c:pt>
                <c:pt idx="1354">
                  <c:v>44648</c:v>
                </c:pt>
                <c:pt idx="1355">
                  <c:v>44649</c:v>
                </c:pt>
                <c:pt idx="1356">
                  <c:v>44650</c:v>
                </c:pt>
                <c:pt idx="1357">
                  <c:v>44651</c:v>
                </c:pt>
                <c:pt idx="1358">
                  <c:v>44652</c:v>
                </c:pt>
                <c:pt idx="1359">
                  <c:v>44655</c:v>
                </c:pt>
                <c:pt idx="1360">
                  <c:v>44656</c:v>
                </c:pt>
                <c:pt idx="1361">
                  <c:v>44657</c:v>
                </c:pt>
                <c:pt idx="1362">
                  <c:v>44658</c:v>
                </c:pt>
                <c:pt idx="1363">
                  <c:v>44659</c:v>
                </c:pt>
                <c:pt idx="1364">
                  <c:v>44662</c:v>
                </c:pt>
                <c:pt idx="1365">
                  <c:v>44663</c:v>
                </c:pt>
                <c:pt idx="1366">
                  <c:v>44664</c:v>
                </c:pt>
                <c:pt idx="1367">
                  <c:v>44665</c:v>
                </c:pt>
                <c:pt idx="1368">
                  <c:v>44669</c:v>
                </c:pt>
                <c:pt idx="1369">
                  <c:v>44670</c:v>
                </c:pt>
                <c:pt idx="1370">
                  <c:v>44671</c:v>
                </c:pt>
                <c:pt idx="1371">
                  <c:v>44672</c:v>
                </c:pt>
                <c:pt idx="1372">
                  <c:v>44673</c:v>
                </c:pt>
                <c:pt idx="1373">
                  <c:v>44676</c:v>
                </c:pt>
                <c:pt idx="1374">
                  <c:v>44677</c:v>
                </c:pt>
                <c:pt idx="1375">
                  <c:v>44678</c:v>
                </c:pt>
                <c:pt idx="1376">
                  <c:v>44679</c:v>
                </c:pt>
                <c:pt idx="1377">
                  <c:v>44680</c:v>
                </c:pt>
                <c:pt idx="1378">
                  <c:v>44683</c:v>
                </c:pt>
                <c:pt idx="1379">
                  <c:v>44684</c:v>
                </c:pt>
                <c:pt idx="1380">
                  <c:v>44685</c:v>
                </c:pt>
                <c:pt idx="1381">
                  <c:v>44686</c:v>
                </c:pt>
                <c:pt idx="1382">
                  <c:v>44687</c:v>
                </c:pt>
                <c:pt idx="1383">
                  <c:v>44690</c:v>
                </c:pt>
                <c:pt idx="1384">
                  <c:v>44691</c:v>
                </c:pt>
                <c:pt idx="1385">
                  <c:v>44692</c:v>
                </c:pt>
                <c:pt idx="1386">
                  <c:v>44693</c:v>
                </c:pt>
                <c:pt idx="1387">
                  <c:v>44694</c:v>
                </c:pt>
                <c:pt idx="1388">
                  <c:v>44697</c:v>
                </c:pt>
                <c:pt idx="1389">
                  <c:v>44698</c:v>
                </c:pt>
                <c:pt idx="1390">
                  <c:v>44699</c:v>
                </c:pt>
                <c:pt idx="1391">
                  <c:v>44700</c:v>
                </c:pt>
                <c:pt idx="1392">
                  <c:v>44701</c:v>
                </c:pt>
                <c:pt idx="1393">
                  <c:v>44704</c:v>
                </c:pt>
                <c:pt idx="1394">
                  <c:v>44705</c:v>
                </c:pt>
                <c:pt idx="1395">
                  <c:v>44706</c:v>
                </c:pt>
                <c:pt idx="1396">
                  <c:v>44707</c:v>
                </c:pt>
                <c:pt idx="1397">
                  <c:v>44708</c:v>
                </c:pt>
                <c:pt idx="1398">
                  <c:v>44711</c:v>
                </c:pt>
                <c:pt idx="1399">
                  <c:v>44712</c:v>
                </c:pt>
                <c:pt idx="1400">
                  <c:v>44713</c:v>
                </c:pt>
                <c:pt idx="1401">
                  <c:v>44714</c:v>
                </c:pt>
                <c:pt idx="1402">
                  <c:v>44715</c:v>
                </c:pt>
                <c:pt idx="1403">
                  <c:v>44718</c:v>
                </c:pt>
                <c:pt idx="1404">
                  <c:v>44719</c:v>
                </c:pt>
                <c:pt idx="1405">
                  <c:v>44720</c:v>
                </c:pt>
                <c:pt idx="1406">
                  <c:v>44721</c:v>
                </c:pt>
                <c:pt idx="1407">
                  <c:v>44722</c:v>
                </c:pt>
                <c:pt idx="1408">
                  <c:v>44725</c:v>
                </c:pt>
                <c:pt idx="1409">
                  <c:v>44726</c:v>
                </c:pt>
                <c:pt idx="1410">
                  <c:v>44727</c:v>
                </c:pt>
                <c:pt idx="1411">
                  <c:v>44728</c:v>
                </c:pt>
                <c:pt idx="1412">
                  <c:v>44729</c:v>
                </c:pt>
                <c:pt idx="1413">
                  <c:v>44732</c:v>
                </c:pt>
                <c:pt idx="1414">
                  <c:v>44733</c:v>
                </c:pt>
                <c:pt idx="1415">
                  <c:v>44734</c:v>
                </c:pt>
                <c:pt idx="1416">
                  <c:v>44735</c:v>
                </c:pt>
                <c:pt idx="1417">
                  <c:v>44736</c:v>
                </c:pt>
                <c:pt idx="1418">
                  <c:v>44739</c:v>
                </c:pt>
                <c:pt idx="1419">
                  <c:v>44740</c:v>
                </c:pt>
                <c:pt idx="1420">
                  <c:v>44741</c:v>
                </c:pt>
                <c:pt idx="1421">
                  <c:v>44742</c:v>
                </c:pt>
                <c:pt idx="1422">
                  <c:v>44743</c:v>
                </c:pt>
                <c:pt idx="1423">
                  <c:v>44746</c:v>
                </c:pt>
                <c:pt idx="1424">
                  <c:v>44747</c:v>
                </c:pt>
                <c:pt idx="1425">
                  <c:v>44748</c:v>
                </c:pt>
                <c:pt idx="1426">
                  <c:v>44749</c:v>
                </c:pt>
                <c:pt idx="1427">
                  <c:v>44750</c:v>
                </c:pt>
                <c:pt idx="1428">
                  <c:v>44753</c:v>
                </c:pt>
                <c:pt idx="1429">
                  <c:v>44754</c:v>
                </c:pt>
                <c:pt idx="1430">
                  <c:v>44755</c:v>
                </c:pt>
                <c:pt idx="1431">
                  <c:v>44756</c:v>
                </c:pt>
                <c:pt idx="1432">
                  <c:v>44757</c:v>
                </c:pt>
                <c:pt idx="1433">
                  <c:v>44760</c:v>
                </c:pt>
                <c:pt idx="1434">
                  <c:v>44761</c:v>
                </c:pt>
                <c:pt idx="1435">
                  <c:v>44762</c:v>
                </c:pt>
                <c:pt idx="1436">
                  <c:v>44763</c:v>
                </c:pt>
                <c:pt idx="1437">
                  <c:v>44764</c:v>
                </c:pt>
                <c:pt idx="1438">
                  <c:v>44767</c:v>
                </c:pt>
                <c:pt idx="1439">
                  <c:v>44768</c:v>
                </c:pt>
                <c:pt idx="1440">
                  <c:v>44769</c:v>
                </c:pt>
                <c:pt idx="1441">
                  <c:v>44770</c:v>
                </c:pt>
                <c:pt idx="1442">
                  <c:v>44771</c:v>
                </c:pt>
                <c:pt idx="1443">
                  <c:v>44774</c:v>
                </c:pt>
                <c:pt idx="1444">
                  <c:v>44775</c:v>
                </c:pt>
                <c:pt idx="1445">
                  <c:v>44776</c:v>
                </c:pt>
                <c:pt idx="1446">
                  <c:v>44777</c:v>
                </c:pt>
                <c:pt idx="1447">
                  <c:v>44778</c:v>
                </c:pt>
                <c:pt idx="1448">
                  <c:v>44781</c:v>
                </c:pt>
                <c:pt idx="1449">
                  <c:v>44782</c:v>
                </c:pt>
                <c:pt idx="1450">
                  <c:v>44783</c:v>
                </c:pt>
                <c:pt idx="1451">
                  <c:v>44784</c:v>
                </c:pt>
                <c:pt idx="1452">
                  <c:v>44785</c:v>
                </c:pt>
                <c:pt idx="1453">
                  <c:v>44788</c:v>
                </c:pt>
                <c:pt idx="1454">
                  <c:v>44789</c:v>
                </c:pt>
                <c:pt idx="1455">
                  <c:v>44790</c:v>
                </c:pt>
                <c:pt idx="1456">
                  <c:v>44791</c:v>
                </c:pt>
                <c:pt idx="1457">
                  <c:v>44792</c:v>
                </c:pt>
                <c:pt idx="1458">
                  <c:v>44795</c:v>
                </c:pt>
                <c:pt idx="1459">
                  <c:v>44796</c:v>
                </c:pt>
                <c:pt idx="1460">
                  <c:v>44797</c:v>
                </c:pt>
                <c:pt idx="1461">
                  <c:v>44798</c:v>
                </c:pt>
                <c:pt idx="1462">
                  <c:v>44799</c:v>
                </c:pt>
                <c:pt idx="1463">
                  <c:v>44802</c:v>
                </c:pt>
                <c:pt idx="1464">
                  <c:v>44803</c:v>
                </c:pt>
                <c:pt idx="1465">
                  <c:v>44804</c:v>
                </c:pt>
                <c:pt idx="1466">
                  <c:v>44805</c:v>
                </c:pt>
                <c:pt idx="1467">
                  <c:v>44806</c:v>
                </c:pt>
                <c:pt idx="1468">
                  <c:v>44809</c:v>
                </c:pt>
                <c:pt idx="1469">
                  <c:v>44810</c:v>
                </c:pt>
                <c:pt idx="1470">
                  <c:v>44811</c:v>
                </c:pt>
                <c:pt idx="1471">
                  <c:v>44812</c:v>
                </c:pt>
                <c:pt idx="1472">
                  <c:v>44813</c:v>
                </c:pt>
                <c:pt idx="1473">
                  <c:v>44816</c:v>
                </c:pt>
                <c:pt idx="1474">
                  <c:v>44817</c:v>
                </c:pt>
                <c:pt idx="1475">
                  <c:v>44818</c:v>
                </c:pt>
                <c:pt idx="1476">
                  <c:v>44819</c:v>
                </c:pt>
                <c:pt idx="1477">
                  <c:v>44820</c:v>
                </c:pt>
                <c:pt idx="1478">
                  <c:v>44823</c:v>
                </c:pt>
                <c:pt idx="1479">
                  <c:v>44824</c:v>
                </c:pt>
                <c:pt idx="1480">
                  <c:v>44825</c:v>
                </c:pt>
                <c:pt idx="1481">
                  <c:v>44826</c:v>
                </c:pt>
                <c:pt idx="1482">
                  <c:v>44827</c:v>
                </c:pt>
                <c:pt idx="1483">
                  <c:v>44830</c:v>
                </c:pt>
                <c:pt idx="1484">
                  <c:v>44831</c:v>
                </c:pt>
                <c:pt idx="1485">
                  <c:v>44832</c:v>
                </c:pt>
                <c:pt idx="1486">
                  <c:v>44833</c:v>
                </c:pt>
                <c:pt idx="1487">
                  <c:v>44834</c:v>
                </c:pt>
                <c:pt idx="1488">
                  <c:v>44837</c:v>
                </c:pt>
                <c:pt idx="1489">
                  <c:v>44838</c:v>
                </c:pt>
                <c:pt idx="1490">
                  <c:v>44839</c:v>
                </c:pt>
                <c:pt idx="1491">
                  <c:v>44840</c:v>
                </c:pt>
                <c:pt idx="1492">
                  <c:v>44841</c:v>
                </c:pt>
                <c:pt idx="1493">
                  <c:v>44844</c:v>
                </c:pt>
                <c:pt idx="1494">
                  <c:v>44845</c:v>
                </c:pt>
                <c:pt idx="1495">
                  <c:v>44846</c:v>
                </c:pt>
                <c:pt idx="1496">
                  <c:v>44847</c:v>
                </c:pt>
                <c:pt idx="1497">
                  <c:v>44848</c:v>
                </c:pt>
                <c:pt idx="1498">
                  <c:v>44851</c:v>
                </c:pt>
                <c:pt idx="1499">
                  <c:v>44852</c:v>
                </c:pt>
                <c:pt idx="1500">
                  <c:v>44853</c:v>
                </c:pt>
                <c:pt idx="1501">
                  <c:v>44854</c:v>
                </c:pt>
                <c:pt idx="1502">
                  <c:v>44855</c:v>
                </c:pt>
                <c:pt idx="1503">
                  <c:v>44858</c:v>
                </c:pt>
                <c:pt idx="1504">
                  <c:v>44859</c:v>
                </c:pt>
                <c:pt idx="1505">
                  <c:v>44860</c:v>
                </c:pt>
                <c:pt idx="1506">
                  <c:v>44861</c:v>
                </c:pt>
                <c:pt idx="1507">
                  <c:v>44862</c:v>
                </c:pt>
                <c:pt idx="1508">
                  <c:v>44865</c:v>
                </c:pt>
                <c:pt idx="1509">
                  <c:v>44866</c:v>
                </c:pt>
                <c:pt idx="1510">
                  <c:v>44867</c:v>
                </c:pt>
                <c:pt idx="1511">
                  <c:v>44868</c:v>
                </c:pt>
                <c:pt idx="1512">
                  <c:v>44869</c:v>
                </c:pt>
                <c:pt idx="1513">
                  <c:v>44872</c:v>
                </c:pt>
                <c:pt idx="1514">
                  <c:v>44873</c:v>
                </c:pt>
                <c:pt idx="1515">
                  <c:v>44874</c:v>
                </c:pt>
                <c:pt idx="1516">
                  <c:v>44875</c:v>
                </c:pt>
                <c:pt idx="1517">
                  <c:v>44876</c:v>
                </c:pt>
                <c:pt idx="1518">
                  <c:v>44879</c:v>
                </c:pt>
                <c:pt idx="1519">
                  <c:v>44880</c:v>
                </c:pt>
                <c:pt idx="1520">
                  <c:v>44881</c:v>
                </c:pt>
                <c:pt idx="1521">
                  <c:v>44882</c:v>
                </c:pt>
                <c:pt idx="1522">
                  <c:v>44883</c:v>
                </c:pt>
                <c:pt idx="1523">
                  <c:v>44886</c:v>
                </c:pt>
                <c:pt idx="1524">
                  <c:v>44887</c:v>
                </c:pt>
                <c:pt idx="1525">
                  <c:v>44888</c:v>
                </c:pt>
                <c:pt idx="1526">
                  <c:v>44889</c:v>
                </c:pt>
                <c:pt idx="1527">
                  <c:v>44890</c:v>
                </c:pt>
                <c:pt idx="1528">
                  <c:v>44893</c:v>
                </c:pt>
                <c:pt idx="1529">
                  <c:v>44894</c:v>
                </c:pt>
                <c:pt idx="1530">
                  <c:v>44895</c:v>
                </c:pt>
                <c:pt idx="1531">
                  <c:v>44896</c:v>
                </c:pt>
                <c:pt idx="1532">
                  <c:v>44897</c:v>
                </c:pt>
                <c:pt idx="1533">
                  <c:v>44900</c:v>
                </c:pt>
                <c:pt idx="1534">
                  <c:v>44901</c:v>
                </c:pt>
                <c:pt idx="1535">
                  <c:v>44902</c:v>
                </c:pt>
                <c:pt idx="1536">
                  <c:v>44903</c:v>
                </c:pt>
                <c:pt idx="1537">
                  <c:v>44904</c:v>
                </c:pt>
                <c:pt idx="1538">
                  <c:v>44907</c:v>
                </c:pt>
                <c:pt idx="1539">
                  <c:v>44908</c:v>
                </c:pt>
                <c:pt idx="1540">
                  <c:v>44909</c:v>
                </c:pt>
                <c:pt idx="1541">
                  <c:v>44910</c:v>
                </c:pt>
                <c:pt idx="1542">
                  <c:v>44911</c:v>
                </c:pt>
                <c:pt idx="1543">
                  <c:v>44914</c:v>
                </c:pt>
                <c:pt idx="1544">
                  <c:v>44915</c:v>
                </c:pt>
                <c:pt idx="1545">
                  <c:v>44916</c:v>
                </c:pt>
                <c:pt idx="1546">
                  <c:v>44917</c:v>
                </c:pt>
                <c:pt idx="1547">
                  <c:v>44918</c:v>
                </c:pt>
                <c:pt idx="1548">
                  <c:v>44922</c:v>
                </c:pt>
                <c:pt idx="1549">
                  <c:v>44923</c:v>
                </c:pt>
                <c:pt idx="1550">
                  <c:v>44924</c:v>
                </c:pt>
                <c:pt idx="1551">
                  <c:v>44925</c:v>
                </c:pt>
                <c:pt idx="1552">
                  <c:v>44928</c:v>
                </c:pt>
                <c:pt idx="1553">
                  <c:v>44929</c:v>
                </c:pt>
                <c:pt idx="1554">
                  <c:v>44930</c:v>
                </c:pt>
                <c:pt idx="1555">
                  <c:v>44931</c:v>
                </c:pt>
                <c:pt idx="1556">
                  <c:v>44932</c:v>
                </c:pt>
                <c:pt idx="1557">
                  <c:v>44935</c:v>
                </c:pt>
                <c:pt idx="1558">
                  <c:v>44936</c:v>
                </c:pt>
                <c:pt idx="1559">
                  <c:v>44937</c:v>
                </c:pt>
                <c:pt idx="1560">
                  <c:v>44938</c:v>
                </c:pt>
                <c:pt idx="1561">
                  <c:v>44939</c:v>
                </c:pt>
                <c:pt idx="1562">
                  <c:v>44942</c:v>
                </c:pt>
                <c:pt idx="1563">
                  <c:v>44943</c:v>
                </c:pt>
                <c:pt idx="1564">
                  <c:v>44944</c:v>
                </c:pt>
                <c:pt idx="1565">
                  <c:v>44945</c:v>
                </c:pt>
                <c:pt idx="1566">
                  <c:v>44946</c:v>
                </c:pt>
                <c:pt idx="1567">
                  <c:v>44949</c:v>
                </c:pt>
                <c:pt idx="1568">
                  <c:v>44950</c:v>
                </c:pt>
                <c:pt idx="1569">
                  <c:v>44951</c:v>
                </c:pt>
                <c:pt idx="1570">
                  <c:v>44952</c:v>
                </c:pt>
                <c:pt idx="1571">
                  <c:v>44953</c:v>
                </c:pt>
                <c:pt idx="1572">
                  <c:v>44956</c:v>
                </c:pt>
                <c:pt idx="1573">
                  <c:v>44957</c:v>
                </c:pt>
                <c:pt idx="1574">
                  <c:v>44958</c:v>
                </c:pt>
                <c:pt idx="1575">
                  <c:v>44959</c:v>
                </c:pt>
                <c:pt idx="1576">
                  <c:v>44960</c:v>
                </c:pt>
                <c:pt idx="1577">
                  <c:v>44963</c:v>
                </c:pt>
                <c:pt idx="1578">
                  <c:v>44964</c:v>
                </c:pt>
                <c:pt idx="1579">
                  <c:v>44965</c:v>
                </c:pt>
                <c:pt idx="1580">
                  <c:v>44966</c:v>
                </c:pt>
                <c:pt idx="1581">
                  <c:v>44967</c:v>
                </c:pt>
                <c:pt idx="1582">
                  <c:v>44970</c:v>
                </c:pt>
                <c:pt idx="1583">
                  <c:v>44971</c:v>
                </c:pt>
                <c:pt idx="1584">
                  <c:v>44972</c:v>
                </c:pt>
                <c:pt idx="1585">
                  <c:v>44973</c:v>
                </c:pt>
                <c:pt idx="1586">
                  <c:v>44974</c:v>
                </c:pt>
                <c:pt idx="1587">
                  <c:v>44977</c:v>
                </c:pt>
                <c:pt idx="1588">
                  <c:v>44978</c:v>
                </c:pt>
                <c:pt idx="1589">
                  <c:v>44979</c:v>
                </c:pt>
                <c:pt idx="1590">
                  <c:v>44980</c:v>
                </c:pt>
                <c:pt idx="1591">
                  <c:v>44981</c:v>
                </c:pt>
                <c:pt idx="1592">
                  <c:v>44984</c:v>
                </c:pt>
                <c:pt idx="1593">
                  <c:v>44985</c:v>
                </c:pt>
                <c:pt idx="1594">
                  <c:v>44986</c:v>
                </c:pt>
                <c:pt idx="1595">
                  <c:v>44987</c:v>
                </c:pt>
                <c:pt idx="1596">
                  <c:v>44988</c:v>
                </c:pt>
                <c:pt idx="1597">
                  <c:v>44991</c:v>
                </c:pt>
                <c:pt idx="1598">
                  <c:v>44992</c:v>
                </c:pt>
                <c:pt idx="1599">
                  <c:v>44993</c:v>
                </c:pt>
                <c:pt idx="1600">
                  <c:v>44994</c:v>
                </c:pt>
                <c:pt idx="1601">
                  <c:v>44995</c:v>
                </c:pt>
                <c:pt idx="1602">
                  <c:v>44998</c:v>
                </c:pt>
                <c:pt idx="1603">
                  <c:v>44999</c:v>
                </c:pt>
                <c:pt idx="1604">
                  <c:v>45000</c:v>
                </c:pt>
                <c:pt idx="1605">
                  <c:v>45001</c:v>
                </c:pt>
                <c:pt idx="1606">
                  <c:v>45002</c:v>
                </c:pt>
                <c:pt idx="1607">
                  <c:v>45005</c:v>
                </c:pt>
                <c:pt idx="1608">
                  <c:v>45006</c:v>
                </c:pt>
                <c:pt idx="1609">
                  <c:v>45007</c:v>
                </c:pt>
                <c:pt idx="1610">
                  <c:v>45008</c:v>
                </c:pt>
                <c:pt idx="1611">
                  <c:v>45009</c:v>
                </c:pt>
                <c:pt idx="1612">
                  <c:v>45012</c:v>
                </c:pt>
                <c:pt idx="1613">
                  <c:v>45013</c:v>
                </c:pt>
                <c:pt idx="1614">
                  <c:v>45014</c:v>
                </c:pt>
                <c:pt idx="1615">
                  <c:v>45015</c:v>
                </c:pt>
                <c:pt idx="1616">
                  <c:v>45016</c:v>
                </c:pt>
                <c:pt idx="1617">
                  <c:v>45019</c:v>
                </c:pt>
                <c:pt idx="1618">
                  <c:v>45020</c:v>
                </c:pt>
                <c:pt idx="1619">
                  <c:v>45021</c:v>
                </c:pt>
                <c:pt idx="1620">
                  <c:v>45022</c:v>
                </c:pt>
                <c:pt idx="1621">
                  <c:v>45023</c:v>
                </c:pt>
                <c:pt idx="1622">
                  <c:v>45026</c:v>
                </c:pt>
                <c:pt idx="1623">
                  <c:v>45027</c:v>
                </c:pt>
                <c:pt idx="1624">
                  <c:v>45028</c:v>
                </c:pt>
                <c:pt idx="1625">
                  <c:v>45029</c:v>
                </c:pt>
                <c:pt idx="1626">
                  <c:v>45030</c:v>
                </c:pt>
                <c:pt idx="1627">
                  <c:v>45033</c:v>
                </c:pt>
                <c:pt idx="1628">
                  <c:v>45034</c:v>
                </c:pt>
                <c:pt idx="1629">
                  <c:v>45035</c:v>
                </c:pt>
                <c:pt idx="1630">
                  <c:v>45036</c:v>
                </c:pt>
                <c:pt idx="1631">
                  <c:v>45037</c:v>
                </c:pt>
                <c:pt idx="1632">
                  <c:v>45040</c:v>
                </c:pt>
                <c:pt idx="1633">
                  <c:v>45041</c:v>
                </c:pt>
                <c:pt idx="1634">
                  <c:v>45042</c:v>
                </c:pt>
                <c:pt idx="1635">
                  <c:v>45043</c:v>
                </c:pt>
                <c:pt idx="1636">
                  <c:v>45044</c:v>
                </c:pt>
                <c:pt idx="1637">
                  <c:v>45047</c:v>
                </c:pt>
                <c:pt idx="1638">
                  <c:v>45048</c:v>
                </c:pt>
                <c:pt idx="1639">
                  <c:v>45049</c:v>
                </c:pt>
                <c:pt idx="1640">
                  <c:v>45050</c:v>
                </c:pt>
                <c:pt idx="1641">
                  <c:v>45051</c:v>
                </c:pt>
                <c:pt idx="1642">
                  <c:v>45054</c:v>
                </c:pt>
                <c:pt idx="1643">
                  <c:v>45055</c:v>
                </c:pt>
                <c:pt idx="1644">
                  <c:v>45056</c:v>
                </c:pt>
                <c:pt idx="1645">
                  <c:v>45057</c:v>
                </c:pt>
                <c:pt idx="1646">
                  <c:v>45058</c:v>
                </c:pt>
                <c:pt idx="1647">
                  <c:v>45061</c:v>
                </c:pt>
                <c:pt idx="1648">
                  <c:v>45062</c:v>
                </c:pt>
                <c:pt idx="1649">
                  <c:v>45063</c:v>
                </c:pt>
                <c:pt idx="1650">
                  <c:v>45064</c:v>
                </c:pt>
                <c:pt idx="1651">
                  <c:v>45065</c:v>
                </c:pt>
                <c:pt idx="1652">
                  <c:v>45068</c:v>
                </c:pt>
                <c:pt idx="1653">
                  <c:v>45069</c:v>
                </c:pt>
                <c:pt idx="1654">
                  <c:v>45070</c:v>
                </c:pt>
                <c:pt idx="1655">
                  <c:v>45071</c:v>
                </c:pt>
                <c:pt idx="1656">
                  <c:v>45072</c:v>
                </c:pt>
                <c:pt idx="1657">
                  <c:v>45075</c:v>
                </c:pt>
                <c:pt idx="1658">
                  <c:v>45076</c:v>
                </c:pt>
                <c:pt idx="1659">
                  <c:v>45077</c:v>
                </c:pt>
                <c:pt idx="1660">
                  <c:v>45078</c:v>
                </c:pt>
                <c:pt idx="1661">
                  <c:v>45079</c:v>
                </c:pt>
                <c:pt idx="1662">
                  <c:v>45082</c:v>
                </c:pt>
                <c:pt idx="1663">
                  <c:v>45083</c:v>
                </c:pt>
                <c:pt idx="1664">
                  <c:v>45084</c:v>
                </c:pt>
                <c:pt idx="1665">
                  <c:v>45085</c:v>
                </c:pt>
                <c:pt idx="1666">
                  <c:v>45086</c:v>
                </c:pt>
                <c:pt idx="1667">
                  <c:v>45089</c:v>
                </c:pt>
                <c:pt idx="1668">
                  <c:v>45090</c:v>
                </c:pt>
                <c:pt idx="1669">
                  <c:v>45091</c:v>
                </c:pt>
                <c:pt idx="1670">
                  <c:v>45092</c:v>
                </c:pt>
                <c:pt idx="1671">
                  <c:v>45093</c:v>
                </c:pt>
                <c:pt idx="1672">
                  <c:v>45096</c:v>
                </c:pt>
                <c:pt idx="1673">
                  <c:v>45097</c:v>
                </c:pt>
                <c:pt idx="1674">
                  <c:v>45098</c:v>
                </c:pt>
                <c:pt idx="1675">
                  <c:v>45099</c:v>
                </c:pt>
                <c:pt idx="1676">
                  <c:v>45100</c:v>
                </c:pt>
                <c:pt idx="1677">
                  <c:v>45103</c:v>
                </c:pt>
                <c:pt idx="1678">
                  <c:v>45104</c:v>
                </c:pt>
                <c:pt idx="1679">
                  <c:v>45105</c:v>
                </c:pt>
                <c:pt idx="1680">
                  <c:v>45106</c:v>
                </c:pt>
                <c:pt idx="1681">
                  <c:v>45107</c:v>
                </c:pt>
                <c:pt idx="1682">
                  <c:v>45110</c:v>
                </c:pt>
                <c:pt idx="1683">
                  <c:v>45111</c:v>
                </c:pt>
                <c:pt idx="1684">
                  <c:v>45112</c:v>
                </c:pt>
                <c:pt idx="1685">
                  <c:v>45113</c:v>
                </c:pt>
                <c:pt idx="1686">
                  <c:v>45114</c:v>
                </c:pt>
                <c:pt idx="1687">
                  <c:v>45117</c:v>
                </c:pt>
                <c:pt idx="1688">
                  <c:v>45118</c:v>
                </c:pt>
                <c:pt idx="1689">
                  <c:v>45119</c:v>
                </c:pt>
                <c:pt idx="1690">
                  <c:v>45120</c:v>
                </c:pt>
                <c:pt idx="1691">
                  <c:v>45121</c:v>
                </c:pt>
                <c:pt idx="1692">
                  <c:v>45124</c:v>
                </c:pt>
                <c:pt idx="1693">
                  <c:v>45125</c:v>
                </c:pt>
                <c:pt idx="1694">
                  <c:v>45126</c:v>
                </c:pt>
                <c:pt idx="1695">
                  <c:v>45127</c:v>
                </c:pt>
                <c:pt idx="1696">
                  <c:v>45128</c:v>
                </c:pt>
                <c:pt idx="1697">
                  <c:v>45131</c:v>
                </c:pt>
                <c:pt idx="1698">
                  <c:v>45132</c:v>
                </c:pt>
                <c:pt idx="1699">
                  <c:v>45133</c:v>
                </c:pt>
                <c:pt idx="1700">
                  <c:v>45134</c:v>
                </c:pt>
                <c:pt idx="1701">
                  <c:v>45135</c:v>
                </c:pt>
                <c:pt idx="1702">
                  <c:v>45138</c:v>
                </c:pt>
                <c:pt idx="1703">
                  <c:v>45139</c:v>
                </c:pt>
                <c:pt idx="1704">
                  <c:v>45140</c:v>
                </c:pt>
                <c:pt idx="1705">
                  <c:v>45141</c:v>
                </c:pt>
                <c:pt idx="1706">
                  <c:v>45142</c:v>
                </c:pt>
                <c:pt idx="1707">
                  <c:v>45145</c:v>
                </c:pt>
                <c:pt idx="1708">
                  <c:v>45146</c:v>
                </c:pt>
                <c:pt idx="1709">
                  <c:v>45147</c:v>
                </c:pt>
                <c:pt idx="1710">
                  <c:v>45148</c:v>
                </c:pt>
                <c:pt idx="1711">
                  <c:v>45149</c:v>
                </c:pt>
                <c:pt idx="1712">
                  <c:v>45152</c:v>
                </c:pt>
                <c:pt idx="1713">
                  <c:v>45153</c:v>
                </c:pt>
                <c:pt idx="1714">
                  <c:v>45154</c:v>
                </c:pt>
                <c:pt idx="1715">
                  <c:v>45155</c:v>
                </c:pt>
                <c:pt idx="1716">
                  <c:v>45156</c:v>
                </c:pt>
                <c:pt idx="1717">
                  <c:v>45159</c:v>
                </c:pt>
                <c:pt idx="1718">
                  <c:v>45160</c:v>
                </c:pt>
                <c:pt idx="1719">
                  <c:v>45161</c:v>
                </c:pt>
                <c:pt idx="1720">
                  <c:v>45162</c:v>
                </c:pt>
                <c:pt idx="1721">
                  <c:v>45163</c:v>
                </c:pt>
                <c:pt idx="1722">
                  <c:v>45166</c:v>
                </c:pt>
                <c:pt idx="1723">
                  <c:v>45167</c:v>
                </c:pt>
                <c:pt idx="1724">
                  <c:v>45168</c:v>
                </c:pt>
                <c:pt idx="1725">
                  <c:v>45169</c:v>
                </c:pt>
                <c:pt idx="1726">
                  <c:v>45170</c:v>
                </c:pt>
                <c:pt idx="1727">
                  <c:v>45173</c:v>
                </c:pt>
                <c:pt idx="1728">
                  <c:v>45174</c:v>
                </c:pt>
                <c:pt idx="1729">
                  <c:v>45175</c:v>
                </c:pt>
                <c:pt idx="1730">
                  <c:v>45176</c:v>
                </c:pt>
                <c:pt idx="1731">
                  <c:v>45177</c:v>
                </c:pt>
                <c:pt idx="1732">
                  <c:v>45178</c:v>
                </c:pt>
                <c:pt idx="1733">
                  <c:v>45179</c:v>
                </c:pt>
                <c:pt idx="1734">
                  <c:v>45180</c:v>
                </c:pt>
                <c:pt idx="1735">
                  <c:v>45181</c:v>
                </c:pt>
                <c:pt idx="1736">
                  <c:v>45182</c:v>
                </c:pt>
                <c:pt idx="1737">
                  <c:v>45183</c:v>
                </c:pt>
                <c:pt idx="1738">
                  <c:v>45184</c:v>
                </c:pt>
                <c:pt idx="1739">
                  <c:v>45185</c:v>
                </c:pt>
                <c:pt idx="1740">
                  <c:v>45186</c:v>
                </c:pt>
                <c:pt idx="1741">
                  <c:v>45187</c:v>
                </c:pt>
                <c:pt idx="1742">
                  <c:v>45188</c:v>
                </c:pt>
                <c:pt idx="1743">
                  <c:v>45189</c:v>
                </c:pt>
                <c:pt idx="1744">
                  <c:v>45190</c:v>
                </c:pt>
                <c:pt idx="1745">
                  <c:v>45191</c:v>
                </c:pt>
                <c:pt idx="1746">
                  <c:v>45192</c:v>
                </c:pt>
                <c:pt idx="1747">
                  <c:v>45193</c:v>
                </c:pt>
                <c:pt idx="1748">
                  <c:v>45194</c:v>
                </c:pt>
                <c:pt idx="1749">
                  <c:v>45195</c:v>
                </c:pt>
                <c:pt idx="1750">
                  <c:v>45196</c:v>
                </c:pt>
                <c:pt idx="1751">
                  <c:v>45197</c:v>
                </c:pt>
                <c:pt idx="1752">
                  <c:v>45198</c:v>
                </c:pt>
                <c:pt idx="1753">
                  <c:v>45199</c:v>
                </c:pt>
                <c:pt idx="1754">
                  <c:v>45200</c:v>
                </c:pt>
                <c:pt idx="1755">
                  <c:v>45201</c:v>
                </c:pt>
                <c:pt idx="1756">
                  <c:v>45202</c:v>
                </c:pt>
                <c:pt idx="1757">
                  <c:v>45203</c:v>
                </c:pt>
                <c:pt idx="1758">
                  <c:v>45204</c:v>
                </c:pt>
                <c:pt idx="1759">
                  <c:v>45205</c:v>
                </c:pt>
                <c:pt idx="1760">
                  <c:v>45206</c:v>
                </c:pt>
                <c:pt idx="1761">
                  <c:v>45207</c:v>
                </c:pt>
                <c:pt idx="1762">
                  <c:v>45208</c:v>
                </c:pt>
                <c:pt idx="1763">
                  <c:v>45209</c:v>
                </c:pt>
                <c:pt idx="1764">
                  <c:v>45210</c:v>
                </c:pt>
                <c:pt idx="1765">
                  <c:v>45211</c:v>
                </c:pt>
                <c:pt idx="1766">
                  <c:v>45212</c:v>
                </c:pt>
                <c:pt idx="1767">
                  <c:v>45213</c:v>
                </c:pt>
                <c:pt idx="1768">
                  <c:v>45214</c:v>
                </c:pt>
                <c:pt idx="1769">
                  <c:v>45215</c:v>
                </c:pt>
                <c:pt idx="1770">
                  <c:v>45216</c:v>
                </c:pt>
                <c:pt idx="1771">
                  <c:v>45217</c:v>
                </c:pt>
                <c:pt idx="1772">
                  <c:v>45218</c:v>
                </c:pt>
                <c:pt idx="1773">
                  <c:v>45219</c:v>
                </c:pt>
                <c:pt idx="1774">
                  <c:v>45220</c:v>
                </c:pt>
                <c:pt idx="1775">
                  <c:v>45221</c:v>
                </c:pt>
                <c:pt idx="1776">
                  <c:v>45222</c:v>
                </c:pt>
                <c:pt idx="1777">
                  <c:v>45223</c:v>
                </c:pt>
                <c:pt idx="1778">
                  <c:v>45224</c:v>
                </c:pt>
                <c:pt idx="1779">
                  <c:v>45225</c:v>
                </c:pt>
                <c:pt idx="1780">
                  <c:v>45226</c:v>
                </c:pt>
                <c:pt idx="1781">
                  <c:v>45227</c:v>
                </c:pt>
                <c:pt idx="1782">
                  <c:v>45228</c:v>
                </c:pt>
                <c:pt idx="1783">
                  <c:v>45229</c:v>
                </c:pt>
                <c:pt idx="1784">
                  <c:v>45230</c:v>
                </c:pt>
                <c:pt idx="1785">
                  <c:v>45231</c:v>
                </c:pt>
                <c:pt idx="1786">
                  <c:v>45232</c:v>
                </c:pt>
                <c:pt idx="1787">
                  <c:v>45233</c:v>
                </c:pt>
                <c:pt idx="1788">
                  <c:v>45234</c:v>
                </c:pt>
                <c:pt idx="1789">
                  <c:v>45235</c:v>
                </c:pt>
                <c:pt idx="1790">
                  <c:v>45236</c:v>
                </c:pt>
              </c:numCache>
            </c:numRef>
          </c:cat>
          <c:val>
            <c:numRef>
              <c:f>'10 éves hozamok'!$C$3:$C$5169</c:f>
              <c:numCache>
                <c:formatCode>General</c:formatCode>
                <c:ptCount val="1792"/>
                <c:pt idx="0">
                  <c:v>3.7570000000000001</c:v>
                </c:pt>
                <c:pt idx="1">
                  <c:v>3.706</c:v>
                </c:pt>
                <c:pt idx="2">
                  <c:v>3.673</c:v>
                </c:pt>
                <c:pt idx="3">
                  <c:v>3.673</c:v>
                </c:pt>
                <c:pt idx="4">
                  <c:v>3.6760000000000002</c:v>
                </c:pt>
                <c:pt idx="5">
                  <c:v>3.5779999999999998</c:v>
                </c:pt>
                <c:pt idx="6">
                  <c:v>3.5590000000000002</c:v>
                </c:pt>
                <c:pt idx="7">
                  <c:v>3.5950000000000002</c:v>
                </c:pt>
                <c:pt idx="8">
                  <c:v>3.6680000000000001</c:v>
                </c:pt>
                <c:pt idx="9">
                  <c:v>3.63</c:v>
                </c:pt>
                <c:pt idx="10">
                  <c:v>3.625</c:v>
                </c:pt>
                <c:pt idx="11">
                  <c:v>3.6280000000000001</c:v>
                </c:pt>
                <c:pt idx="12">
                  <c:v>3.6970000000000001</c:v>
                </c:pt>
                <c:pt idx="13">
                  <c:v>3.7389999999999999</c:v>
                </c:pt>
                <c:pt idx="14">
                  <c:v>3.698</c:v>
                </c:pt>
                <c:pt idx="15">
                  <c:v>3.6840000000000002</c:v>
                </c:pt>
                <c:pt idx="16">
                  <c:v>3.7850000000000001</c:v>
                </c:pt>
                <c:pt idx="17">
                  <c:v>3.8820000000000001</c:v>
                </c:pt>
                <c:pt idx="18">
                  <c:v>3.83</c:v>
                </c:pt>
                <c:pt idx="19">
                  <c:v>3.9729999999999999</c:v>
                </c:pt>
                <c:pt idx="20">
                  <c:v>3.8879999999999999</c:v>
                </c:pt>
                <c:pt idx="21">
                  <c:v>3.8730000000000002</c:v>
                </c:pt>
                <c:pt idx="22">
                  <c:v>3.827</c:v>
                </c:pt>
                <c:pt idx="23">
                  <c:v>3.7730000000000001</c:v>
                </c:pt>
                <c:pt idx="24">
                  <c:v>3.7879999999999998</c:v>
                </c:pt>
                <c:pt idx="25">
                  <c:v>3.819</c:v>
                </c:pt>
                <c:pt idx="26">
                  <c:v>3.7719999999999998</c:v>
                </c:pt>
                <c:pt idx="27">
                  <c:v>3.7930000000000001</c:v>
                </c:pt>
                <c:pt idx="28">
                  <c:v>3.8330000000000002</c:v>
                </c:pt>
                <c:pt idx="29">
                  <c:v>3.8889999999999998</c:v>
                </c:pt>
                <c:pt idx="30">
                  <c:v>3.867</c:v>
                </c:pt>
                <c:pt idx="31">
                  <c:v>3.8919999999999999</c:v>
                </c:pt>
                <c:pt idx="32">
                  <c:v>3.835</c:v>
                </c:pt>
                <c:pt idx="33">
                  <c:v>3.83</c:v>
                </c:pt>
                <c:pt idx="34">
                  <c:v>3.84</c:v>
                </c:pt>
                <c:pt idx="35">
                  <c:v>3.867</c:v>
                </c:pt>
                <c:pt idx="36">
                  <c:v>3.9</c:v>
                </c:pt>
                <c:pt idx="37">
                  <c:v>3.831</c:v>
                </c:pt>
                <c:pt idx="38">
                  <c:v>3.827</c:v>
                </c:pt>
                <c:pt idx="39">
                  <c:v>3.819</c:v>
                </c:pt>
                <c:pt idx="40">
                  <c:v>3.82</c:v>
                </c:pt>
                <c:pt idx="41">
                  <c:v>3.8460000000000001</c:v>
                </c:pt>
                <c:pt idx="42">
                  <c:v>3.7429999999999999</c:v>
                </c:pt>
                <c:pt idx="43">
                  <c:v>3.7320000000000002</c:v>
                </c:pt>
                <c:pt idx="44">
                  <c:v>3.694</c:v>
                </c:pt>
                <c:pt idx="45">
                  <c:v>3.7120000000000002</c:v>
                </c:pt>
                <c:pt idx="46">
                  <c:v>3.726</c:v>
                </c:pt>
                <c:pt idx="47">
                  <c:v>3.7389999999999999</c:v>
                </c:pt>
                <c:pt idx="48">
                  <c:v>3.7530000000000001</c:v>
                </c:pt>
                <c:pt idx="49">
                  <c:v>3.7250000000000001</c:v>
                </c:pt>
                <c:pt idx="50">
                  <c:v>3.7469999999999999</c:v>
                </c:pt>
                <c:pt idx="51">
                  <c:v>3.7469999999999999</c:v>
                </c:pt>
                <c:pt idx="52">
                  <c:v>3.7290000000000001</c:v>
                </c:pt>
                <c:pt idx="53">
                  <c:v>3.7410000000000001</c:v>
                </c:pt>
                <c:pt idx="54">
                  <c:v>3.7349999999999999</c:v>
                </c:pt>
                <c:pt idx="55">
                  <c:v>3.6989999999999998</c:v>
                </c:pt>
                <c:pt idx="56">
                  <c:v>3.6059999999999999</c:v>
                </c:pt>
                <c:pt idx="57">
                  <c:v>3.573</c:v>
                </c:pt>
                <c:pt idx="58">
                  <c:v>3.57</c:v>
                </c:pt>
                <c:pt idx="59">
                  <c:v>3.5379999999999998</c:v>
                </c:pt>
                <c:pt idx="60">
                  <c:v>3.5259999999999998</c:v>
                </c:pt>
                <c:pt idx="61">
                  <c:v>3.5369999999999999</c:v>
                </c:pt>
                <c:pt idx="62">
                  <c:v>3.52</c:v>
                </c:pt>
                <c:pt idx="63">
                  <c:v>3.5110000000000001</c:v>
                </c:pt>
                <c:pt idx="64">
                  <c:v>3.4329999999999998</c:v>
                </c:pt>
                <c:pt idx="65">
                  <c:v>3.4449999999999998</c:v>
                </c:pt>
                <c:pt idx="66">
                  <c:v>3.4350000000000001</c:v>
                </c:pt>
                <c:pt idx="67">
                  <c:v>3.4689999999999999</c:v>
                </c:pt>
                <c:pt idx="68">
                  <c:v>3.4660000000000002</c:v>
                </c:pt>
                <c:pt idx="69">
                  <c:v>3.4950000000000001</c:v>
                </c:pt>
                <c:pt idx="70">
                  <c:v>3.4430000000000001</c:v>
                </c:pt>
                <c:pt idx="71">
                  <c:v>3.444</c:v>
                </c:pt>
                <c:pt idx="72">
                  <c:v>3.4060000000000001</c:v>
                </c:pt>
                <c:pt idx="73">
                  <c:v>3.4060000000000001</c:v>
                </c:pt>
                <c:pt idx="74">
                  <c:v>3.4060000000000001</c:v>
                </c:pt>
                <c:pt idx="75">
                  <c:v>3.3820000000000001</c:v>
                </c:pt>
                <c:pt idx="76">
                  <c:v>3.379</c:v>
                </c:pt>
                <c:pt idx="77">
                  <c:v>3.4060000000000001</c:v>
                </c:pt>
                <c:pt idx="78">
                  <c:v>3.4140000000000001</c:v>
                </c:pt>
                <c:pt idx="79">
                  <c:v>3.415</c:v>
                </c:pt>
                <c:pt idx="80">
                  <c:v>3.4620000000000002</c:v>
                </c:pt>
                <c:pt idx="81">
                  <c:v>3.4580000000000002</c:v>
                </c:pt>
                <c:pt idx="82">
                  <c:v>3.4089999999999998</c:v>
                </c:pt>
                <c:pt idx="83">
                  <c:v>3.4340000000000002</c:v>
                </c:pt>
                <c:pt idx="84">
                  <c:v>3.4340000000000002</c:v>
                </c:pt>
                <c:pt idx="85">
                  <c:v>3.47</c:v>
                </c:pt>
                <c:pt idx="86">
                  <c:v>3.47</c:v>
                </c:pt>
                <c:pt idx="87">
                  <c:v>3.4790000000000001</c:v>
                </c:pt>
                <c:pt idx="88">
                  <c:v>3.4780000000000002</c:v>
                </c:pt>
                <c:pt idx="89">
                  <c:v>3.4750000000000001</c:v>
                </c:pt>
                <c:pt idx="90">
                  <c:v>3.4729999999999999</c:v>
                </c:pt>
                <c:pt idx="91">
                  <c:v>3.4279999999999999</c:v>
                </c:pt>
                <c:pt idx="92">
                  <c:v>3.36</c:v>
                </c:pt>
                <c:pt idx="93">
                  <c:v>3.3260000000000001</c:v>
                </c:pt>
                <c:pt idx="94">
                  <c:v>3.3530000000000002</c:v>
                </c:pt>
                <c:pt idx="95">
                  <c:v>3.3490000000000002</c:v>
                </c:pt>
                <c:pt idx="96">
                  <c:v>3.3340000000000001</c:v>
                </c:pt>
                <c:pt idx="97">
                  <c:v>3.343</c:v>
                </c:pt>
                <c:pt idx="98">
                  <c:v>3.347</c:v>
                </c:pt>
                <c:pt idx="99">
                  <c:v>3.3679999999999999</c:v>
                </c:pt>
                <c:pt idx="100">
                  <c:v>3.3450000000000002</c:v>
                </c:pt>
                <c:pt idx="101">
                  <c:v>3.3559999999999999</c:v>
                </c:pt>
                <c:pt idx="102">
                  <c:v>3.3359999999999999</c:v>
                </c:pt>
                <c:pt idx="103">
                  <c:v>3.2949999999999999</c:v>
                </c:pt>
                <c:pt idx="104">
                  <c:v>3.274</c:v>
                </c:pt>
                <c:pt idx="105">
                  <c:v>3.2919999999999998</c:v>
                </c:pt>
                <c:pt idx="106">
                  <c:v>3.2349999999999999</c:v>
                </c:pt>
                <c:pt idx="107">
                  <c:v>3.2559999999999998</c:v>
                </c:pt>
                <c:pt idx="108">
                  <c:v>3.173</c:v>
                </c:pt>
                <c:pt idx="109">
                  <c:v>3.2080000000000002</c:v>
                </c:pt>
                <c:pt idx="110">
                  <c:v>3.2090000000000001</c:v>
                </c:pt>
                <c:pt idx="111">
                  <c:v>3.1909999999999998</c:v>
                </c:pt>
                <c:pt idx="112">
                  <c:v>3.222</c:v>
                </c:pt>
                <c:pt idx="113">
                  <c:v>3.169</c:v>
                </c:pt>
                <c:pt idx="114">
                  <c:v>3.1360000000000001</c:v>
                </c:pt>
                <c:pt idx="115">
                  <c:v>3.1669999999999998</c:v>
                </c:pt>
                <c:pt idx="116">
                  <c:v>3.1429999999999998</c:v>
                </c:pt>
                <c:pt idx="117">
                  <c:v>3.1429999999999998</c:v>
                </c:pt>
                <c:pt idx="118">
                  <c:v>3.18</c:v>
                </c:pt>
                <c:pt idx="119">
                  <c:v>3.1680000000000001</c:v>
                </c:pt>
                <c:pt idx="120">
                  <c:v>3.1680000000000001</c:v>
                </c:pt>
                <c:pt idx="121">
                  <c:v>3.1920000000000002</c:v>
                </c:pt>
                <c:pt idx="122">
                  <c:v>3.2170000000000001</c:v>
                </c:pt>
                <c:pt idx="123">
                  <c:v>3.246</c:v>
                </c:pt>
                <c:pt idx="124">
                  <c:v>3.1949999999999998</c:v>
                </c:pt>
                <c:pt idx="125">
                  <c:v>3.266</c:v>
                </c:pt>
                <c:pt idx="126">
                  <c:v>3.286</c:v>
                </c:pt>
                <c:pt idx="127">
                  <c:v>3.3540000000000001</c:v>
                </c:pt>
                <c:pt idx="128">
                  <c:v>3.3260000000000001</c:v>
                </c:pt>
                <c:pt idx="129">
                  <c:v>3.2850000000000001</c:v>
                </c:pt>
                <c:pt idx="130">
                  <c:v>3.2930000000000001</c:v>
                </c:pt>
                <c:pt idx="131">
                  <c:v>3.323</c:v>
                </c:pt>
                <c:pt idx="132">
                  <c:v>3.4089999999999998</c:v>
                </c:pt>
                <c:pt idx="133">
                  <c:v>3.38</c:v>
                </c:pt>
                <c:pt idx="134">
                  <c:v>3.32</c:v>
                </c:pt>
                <c:pt idx="135">
                  <c:v>3.351</c:v>
                </c:pt>
                <c:pt idx="136">
                  <c:v>3.327</c:v>
                </c:pt>
                <c:pt idx="137">
                  <c:v>3.3420000000000001</c:v>
                </c:pt>
                <c:pt idx="138">
                  <c:v>3.3029999999999999</c:v>
                </c:pt>
                <c:pt idx="139">
                  <c:v>3.2890000000000001</c:v>
                </c:pt>
                <c:pt idx="140">
                  <c:v>3.2440000000000002</c:v>
                </c:pt>
                <c:pt idx="141">
                  <c:v>3.2810000000000001</c:v>
                </c:pt>
                <c:pt idx="142">
                  <c:v>3.29</c:v>
                </c:pt>
                <c:pt idx="143">
                  <c:v>3.286</c:v>
                </c:pt>
                <c:pt idx="144">
                  <c:v>3.2829999999999999</c:v>
                </c:pt>
                <c:pt idx="145">
                  <c:v>3.3210000000000002</c:v>
                </c:pt>
                <c:pt idx="146">
                  <c:v>3.3359999999999999</c:v>
                </c:pt>
                <c:pt idx="147">
                  <c:v>3.3149999999999999</c:v>
                </c:pt>
                <c:pt idx="148">
                  <c:v>3.347</c:v>
                </c:pt>
                <c:pt idx="149">
                  <c:v>3.3679999999999999</c:v>
                </c:pt>
                <c:pt idx="150">
                  <c:v>3.3620000000000001</c:v>
                </c:pt>
                <c:pt idx="151">
                  <c:v>3.3719999999999999</c:v>
                </c:pt>
                <c:pt idx="152">
                  <c:v>3.3519999999999999</c:v>
                </c:pt>
                <c:pt idx="153">
                  <c:v>3.3570000000000002</c:v>
                </c:pt>
                <c:pt idx="154">
                  <c:v>3.367</c:v>
                </c:pt>
                <c:pt idx="155">
                  <c:v>3.3650000000000002</c:v>
                </c:pt>
                <c:pt idx="156">
                  <c:v>3.3620000000000001</c:v>
                </c:pt>
                <c:pt idx="157">
                  <c:v>3.4409999999999998</c:v>
                </c:pt>
                <c:pt idx="158">
                  <c:v>3.4390000000000001</c:v>
                </c:pt>
                <c:pt idx="159">
                  <c:v>3.3980000000000001</c:v>
                </c:pt>
                <c:pt idx="160">
                  <c:v>3.3980000000000001</c:v>
                </c:pt>
                <c:pt idx="161">
                  <c:v>3.3959999999999999</c:v>
                </c:pt>
                <c:pt idx="162">
                  <c:v>3.3610000000000002</c:v>
                </c:pt>
                <c:pt idx="163">
                  <c:v>3.3159999999999998</c:v>
                </c:pt>
                <c:pt idx="164">
                  <c:v>3.3079999999999998</c:v>
                </c:pt>
                <c:pt idx="165">
                  <c:v>3.331</c:v>
                </c:pt>
                <c:pt idx="166">
                  <c:v>3.3180000000000001</c:v>
                </c:pt>
                <c:pt idx="167">
                  <c:v>3.302</c:v>
                </c:pt>
                <c:pt idx="168">
                  <c:v>3.2909999999999999</c:v>
                </c:pt>
                <c:pt idx="169">
                  <c:v>3.28</c:v>
                </c:pt>
                <c:pt idx="170">
                  <c:v>3.2669999999999999</c:v>
                </c:pt>
                <c:pt idx="171">
                  <c:v>3.3079999999999998</c:v>
                </c:pt>
                <c:pt idx="172">
                  <c:v>3.2879999999999998</c:v>
                </c:pt>
                <c:pt idx="173">
                  <c:v>3.3069999999999999</c:v>
                </c:pt>
                <c:pt idx="174">
                  <c:v>3.2719999999999998</c:v>
                </c:pt>
                <c:pt idx="175">
                  <c:v>3.2280000000000002</c:v>
                </c:pt>
                <c:pt idx="176">
                  <c:v>3.1920000000000002</c:v>
                </c:pt>
                <c:pt idx="177">
                  <c:v>3.15</c:v>
                </c:pt>
                <c:pt idx="178">
                  <c:v>3.161</c:v>
                </c:pt>
                <c:pt idx="179">
                  <c:v>3.169</c:v>
                </c:pt>
                <c:pt idx="180">
                  <c:v>3.21</c:v>
                </c:pt>
                <c:pt idx="181">
                  <c:v>3.2240000000000002</c:v>
                </c:pt>
                <c:pt idx="182">
                  <c:v>3.2290000000000001</c:v>
                </c:pt>
                <c:pt idx="183">
                  <c:v>3.2370000000000001</c:v>
                </c:pt>
                <c:pt idx="184">
                  <c:v>3.2639999999999998</c:v>
                </c:pt>
                <c:pt idx="185">
                  <c:v>3.3479999999999999</c:v>
                </c:pt>
                <c:pt idx="186">
                  <c:v>3.3170000000000002</c:v>
                </c:pt>
                <c:pt idx="187">
                  <c:v>3.375</c:v>
                </c:pt>
                <c:pt idx="188">
                  <c:v>3.335</c:v>
                </c:pt>
                <c:pt idx="189">
                  <c:v>3.2869999999999999</c:v>
                </c:pt>
                <c:pt idx="190">
                  <c:v>3.3109999999999999</c:v>
                </c:pt>
                <c:pt idx="191">
                  <c:v>3.359</c:v>
                </c:pt>
                <c:pt idx="192">
                  <c:v>3.36</c:v>
                </c:pt>
                <c:pt idx="193">
                  <c:v>3.375</c:v>
                </c:pt>
                <c:pt idx="194">
                  <c:v>3.363</c:v>
                </c:pt>
                <c:pt idx="195">
                  <c:v>3.3759999999999999</c:v>
                </c:pt>
                <c:pt idx="196">
                  <c:v>3.3889999999999998</c:v>
                </c:pt>
                <c:pt idx="197">
                  <c:v>3.411</c:v>
                </c:pt>
                <c:pt idx="198">
                  <c:v>3.4980000000000002</c:v>
                </c:pt>
                <c:pt idx="199">
                  <c:v>3.5049999999999999</c:v>
                </c:pt>
                <c:pt idx="200">
                  <c:v>3.468</c:v>
                </c:pt>
                <c:pt idx="201">
                  <c:v>3.4159999999999999</c:v>
                </c:pt>
                <c:pt idx="202">
                  <c:v>3.371</c:v>
                </c:pt>
                <c:pt idx="203">
                  <c:v>3.3069999999999999</c:v>
                </c:pt>
                <c:pt idx="204">
                  <c:v>3.2749999999999999</c:v>
                </c:pt>
                <c:pt idx="205">
                  <c:v>3.2909999999999999</c:v>
                </c:pt>
                <c:pt idx="206">
                  <c:v>3.31</c:v>
                </c:pt>
                <c:pt idx="207">
                  <c:v>3.2970000000000002</c:v>
                </c:pt>
                <c:pt idx="208">
                  <c:v>3.3849999999999998</c:v>
                </c:pt>
                <c:pt idx="209">
                  <c:v>3.379</c:v>
                </c:pt>
                <c:pt idx="210">
                  <c:v>3.3860000000000001</c:v>
                </c:pt>
                <c:pt idx="211">
                  <c:v>3.4319999999999999</c:v>
                </c:pt>
                <c:pt idx="212">
                  <c:v>3.4420000000000002</c:v>
                </c:pt>
                <c:pt idx="213">
                  <c:v>3.4319999999999999</c:v>
                </c:pt>
                <c:pt idx="214">
                  <c:v>3.4430000000000001</c:v>
                </c:pt>
                <c:pt idx="215">
                  <c:v>3.444</c:v>
                </c:pt>
                <c:pt idx="216">
                  <c:v>3.444</c:v>
                </c:pt>
                <c:pt idx="217">
                  <c:v>3.4790000000000001</c:v>
                </c:pt>
                <c:pt idx="218">
                  <c:v>3.4830000000000001</c:v>
                </c:pt>
                <c:pt idx="219">
                  <c:v>3.448</c:v>
                </c:pt>
                <c:pt idx="220">
                  <c:v>3.411</c:v>
                </c:pt>
                <c:pt idx="221">
                  <c:v>3.3959999999999999</c:v>
                </c:pt>
                <c:pt idx="222">
                  <c:v>3.42</c:v>
                </c:pt>
                <c:pt idx="223">
                  <c:v>3.3740000000000001</c:v>
                </c:pt>
                <c:pt idx="224">
                  <c:v>3.427</c:v>
                </c:pt>
                <c:pt idx="225">
                  <c:v>3.4510000000000001</c:v>
                </c:pt>
                <c:pt idx="226">
                  <c:v>3.4340000000000002</c:v>
                </c:pt>
                <c:pt idx="227">
                  <c:v>3.3940000000000001</c:v>
                </c:pt>
                <c:pt idx="228">
                  <c:v>3.407</c:v>
                </c:pt>
                <c:pt idx="229">
                  <c:v>3.4409999999999998</c:v>
                </c:pt>
                <c:pt idx="230">
                  <c:v>3.4220000000000002</c:v>
                </c:pt>
                <c:pt idx="231">
                  <c:v>3.3889999999999998</c:v>
                </c:pt>
                <c:pt idx="232">
                  <c:v>3.319</c:v>
                </c:pt>
                <c:pt idx="233">
                  <c:v>3.339</c:v>
                </c:pt>
                <c:pt idx="234">
                  <c:v>3.3439999999999999</c:v>
                </c:pt>
                <c:pt idx="235">
                  <c:v>3.319</c:v>
                </c:pt>
                <c:pt idx="236">
                  <c:v>3.343</c:v>
                </c:pt>
                <c:pt idx="237">
                  <c:v>3.3460000000000001</c:v>
                </c:pt>
                <c:pt idx="238">
                  <c:v>3.34</c:v>
                </c:pt>
                <c:pt idx="239">
                  <c:v>3.3279999999999998</c:v>
                </c:pt>
                <c:pt idx="240">
                  <c:v>3.2829999999999999</c:v>
                </c:pt>
                <c:pt idx="241">
                  <c:v>3.2480000000000002</c:v>
                </c:pt>
                <c:pt idx="242">
                  <c:v>3.2509999999999999</c:v>
                </c:pt>
                <c:pt idx="243">
                  <c:v>3.2530000000000001</c:v>
                </c:pt>
                <c:pt idx="244">
                  <c:v>3.2170000000000001</c:v>
                </c:pt>
                <c:pt idx="245">
                  <c:v>3.2490000000000001</c:v>
                </c:pt>
                <c:pt idx="246">
                  <c:v>3.2429999999999999</c:v>
                </c:pt>
                <c:pt idx="247">
                  <c:v>3.234</c:v>
                </c:pt>
                <c:pt idx="248">
                  <c:v>3.2370000000000001</c:v>
                </c:pt>
                <c:pt idx="249">
                  <c:v>3.246</c:v>
                </c:pt>
                <c:pt idx="250">
                  <c:v>3.32</c:v>
                </c:pt>
                <c:pt idx="251">
                  <c:v>3.359</c:v>
                </c:pt>
                <c:pt idx="252">
                  <c:v>3.35</c:v>
                </c:pt>
                <c:pt idx="253">
                  <c:v>3.33</c:v>
                </c:pt>
                <c:pt idx="254">
                  <c:v>3.33</c:v>
                </c:pt>
                <c:pt idx="255">
                  <c:v>3.2869999999999999</c:v>
                </c:pt>
                <c:pt idx="256">
                  <c:v>3.3069999999999999</c:v>
                </c:pt>
                <c:pt idx="257">
                  <c:v>3.3</c:v>
                </c:pt>
                <c:pt idx="258">
                  <c:v>3.3</c:v>
                </c:pt>
                <c:pt idx="259">
                  <c:v>3.2989999999999999</c:v>
                </c:pt>
                <c:pt idx="260">
                  <c:v>3.2509999999999999</c:v>
                </c:pt>
                <c:pt idx="261">
                  <c:v>3.2240000000000002</c:v>
                </c:pt>
                <c:pt idx="262">
                  <c:v>3.2360000000000002</c:v>
                </c:pt>
                <c:pt idx="263">
                  <c:v>3.31</c:v>
                </c:pt>
                <c:pt idx="264">
                  <c:v>3.335</c:v>
                </c:pt>
                <c:pt idx="265">
                  <c:v>3.3479999999999999</c:v>
                </c:pt>
                <c:pt idx="266">
                  <c:v>3.3170000000000002</c:v>
                </c:pt>
                <c:pt idx="267">
                  <c:v>3.2949999999999999</c:v>
                </c:pt>
                <c:pt idx="268">
                  <c:v>3.2749999999999999</c:v>
                </c:pt>
                <c:pt idx="269">
                  <c:v>3.2890000000000001</c:v>
                </c:pt>
                <c:pt idx="270">
                  <c:v>3.331</c:v>
                </c:pt>
                <c:pt idx="271">
                  <c:v>3.319</c:v>
                </c:pt>
                <c:pt idx="272">
                  <c:v>3.32</c:v>
                </c:pt>
                <c:pt idx="273">
                  <c:v>3.32</c:v>
                </c:pt>
                <c:pt idx="274">
                  <c:v>3.3439999999999999</c:v>
                </c:pt>
                <c:pt idx="275">
                  <c:v>3.375</c:v>
                </c:pt>
                <c:pt idx="276">
                  <c:v>3.444</c:v>
                </c:pt>
                <c:pt idx="277">
                  <c:v>3.4820000000000002</c:v>
                </c:pt>
                <c:pt idx="278">
                  <c:v>3.4729999999999999</c:v>
                </c:pt>
                <c:pt idx="279">
                  <c:v>3.621</c:v>
                </c:pt>
                <c:pt idx="280">
                  <c:v>3.5710000000000002</c:v>
                </c:pt>
                <c:pt idx="281">
                  <c:v>3.64</c:v>
                </c:pt>
                <c:pt idx="282">
                  <c:v>3.5419999999999998</c:v>
                </c:pt>
                <c:pt idx="283">
                  <c:v>3.524</c:v>
                </c:pt>
                <c:pt idx="284">
                  <c:v>3.5209999999999999</c:v>
                </c:pt>
                <c:pt idx="285">
                  <c:v>3.5680000000000001</c:v>
                </c:pt>
                <c:pt idx="286">
                  <c:v>3.5680000000000001</c:v>
                </c:pt>
                <c:pt idx="287">
                  <c:v>3.5430000000000001</c:v>
                </c:pt>
                <c:pt idx="288">
                  <c:v>3.5169999999999999</c:v>
                </c:pt>
                <c:pt idx="289">
                  <c:v>3.5070000000000001</c:v>
                </c:pt>
                <c:pt idx="290">
                  <c:v>3.4940000000000002</c:v>
                </c:pt>
                <c:pt idx="291">
                  <c:v>3.4620000000000002</c:v>
                </c:pt>
                <c:pt idx="292">
                  <c:v>3.5150000000000001</c:v>
                </c:pt>
                <c:pt idx="293">
                  <c:v>3.5129999999999999</c:v>
                </c:pt>
                <c:pt idx="294">
                  <c:v>3.4769999999999999</c:v>
                </c:pt>
                <c:pt idx="295">
                  <c:v>3.4470000000000001</c:v>
                </c:pt>
                <c:pt idx="296">
                  <c:v>3.4249999999999998</c:v>
                </c:pt>
                <c:pt idx="297">
                  <c:v>3.3959999999999999</c:v>
                </c:pt>
                <c:pt idx="298">
                  <c:v>3.383</c:v>
                </c:pt>
                <c:pt idx="299">
                  <c:v>3.35</c:v>
                </c:pt>
                <c:pt idx="300">
                  <c:v>3.2989999999999999</c:v>
                </c:pt>
                <c:pt idx="301">
                  <c:v>3.2759999999999998</c:v>
                </c:pt>
                <c:pt idx="302">
                  <c:v>3.3239999999999998</c:v>
                </c:pt>
                <c:pt idx="303">
                  <c:v>3.327</c:v>
                </c:pt>
                <c:pt idx="304">
                  <c:v>3.2810000000000001</c:v>
                </c:pt>
                <c:pt idx="305">
                  <c:v>3.2410000000000001</c:v>
                </c:pt>
                <c:pt idx="306">
                  <c:v>3.2930000000000001</c:v>
                </c:pt>
                <c:pt idx="307">
                  <c:v>3.298</c:v>
                </c:pt>
                <c:pt idx="308">
                  <c:v>3.3490000000000002</c:v>
                </c:pt>
                <c:pt idx="309">
                  <c:v>3.3069999999999999</c:v>
                </c:pt>
                <c:pt idx="310">
                  <c:v>3.2639999999999998</c:v>
                </c:pt>
                <c:pt idx="311">
                  <c:v>3.2509999999999999</c:v>
                </c:pt>
                <c:pt idx="312">
                  <c:v>3.2650000000000001</c:v>
                </c:pt>
                <c:pt idx="313">
                  <c:v>3.323</c:v>
                </c:pt>
                <c:pt idx="314">
                  <c:v>3.3719999999999999</c:v>
                </c:pt>
                <c:pt idx="315">
                  <c:v>3.2389999999999999</c:v>
                </c:pt>
                <c:pt idx="316">
                  <c:v>3.2410000000000001</c:v>
                </c:pt>
                <c:pt idx="317">
                  <c:v>3.2250000000000001</c:v>
                </c:pt>
                <c:pt idx="318">
                  <c:v>3.222</c:v>
                </c:pt>
                <c:pt idx="319">
                  <c:v>3.2189999999999999</c:v>
                </c:pt>
                <c:pt idx="320">
                  <c:v>3.1669999999999998</c:v>
                </c:pt>
                <c:pt idx="321">
                  <c:v>3.1669999999999998</c:v>
                </c:pt>
                <c:pt idx="322">
                  <c:v>3.1669999999999998</c:v>
                </c:pt>
                <c:pt idx="323">
                  <c:v>3.1909999999999998</c:v>
                </c:pt>
                <c:pt idx="324">
                  <c:v>3.117</c:v>
                </c:pt>
                <c:pt idx="325">
                  <c:v>3.113</c:v>
                </c:pt>
                <c:pt idx="326">
                  <c:v>3.0880000000000001</c:v>
                </c:pt>
                <c:pt idx="327">
                  <c:v>3.0449999999999999</c:v>
                </c:pt>
                <c:pt idx="328">
                  <c:v>3.0379999999999998</c:v>
                </c:pt>
                <c:pt idx="329">
                  <c:v>2.9809999999999999</c:v>
                </c:pt>
                <c:pt idx="330">
                  <c:v>3.0110000000000001</c:v>
                </c:pt>
                <c:pt idx="331">
                  <c:v>3.0449999999999999</c:v>
                </c:pt>
                <c:pt idx="332">
                  <c:v>3.0859999999999999</c:v>
                </c:pt>
                <c:pt idx="333">
                  <c:v>3.0640000000000001</c:v>
                </c:pt>
                <c:pt idx="334">
                  <c:v>3.0129999999999999</c:v>
                </c:pt>
                <c:pt idx="335">
                  <c:v>3.0459999999999998</c:v>
                </c:pt>
                <c:pt idx="336">
                  <c:v>3.1</c:v>
                </c:pt>
                <c:pt idx="337">
                  <c:v>3.089</c:v>
                </c:pt>
                <c:pt idx="338">
                  <c:v>3.093</c:v>
                </c:pt>
                <c:pt idx="339">
                  <c:v>3.1019999999999999</c:v>
                </c:pt>
                <c:pt idx="340">
                  <c:v>3.0510000000000002</c:v>
                </c:pt>
                <c:pt idx="341">
                  <c:v>3.0339999999999998</c:v>
                </c:pt>
                <c:pt idx="342">
                  <c:v>3.0760000000000001</c:v>
                </c:pt>
                <c:pt idx="343">
                  <c:v>3.0760000000000001</c:v>
                </c:pt>
                <c:pt idx="344">
                  <c:v>3.173</c:v>
                </c:pt>
                <c:pt idx="345">
                  <c:v>3.173</c:v>
                </c:pt>
                <c:pt idx="346">
                  <c:v>3.1579999999999999</c:v>
                </c:pt>
                <c:pt idx="347">
                  <c:v>3.14</c:v>
                </c:pt>
                <c:pt idx="348">
                  <c:v>3.2570000000000001</c:v>
                </c:pt>
                <c:pt idx="349">
                  <c:v>3.2639999999999998</c:v>
                </c:pt>
                <c:pt idx="350">
                  <c:v>3.234</c:v>
                </c:pt>
                <c:pt idx="351">
                  <c:v>3.2229999999999999</c:v>
                </c:pt>
                <c:pt idx="352">
                  <c:v>3.234</c:v>
                </c:pt>
                <c:pt idx="353">
                  <c:v>3.2850000000000001</c:v>
                </c:pt>
                <c:pt idx="354">
                  <c:v>3.2669999999999999</c:v>
                </c:pt>
                <c:pt idx="355">
                  <c:v>3.3159999999999998</c:v>
                </c:pt>
                <c:pt idx="356">
                  <c:v>3.33</c:v>
                </c:pt>
                <c:pt idx="357">
                  <c:v>3.327</c:v>
                </c:pt>
                <c:pt idx="358">
                  <c:v>3.246</c:v>
                </c:pt>
                <c:pt idx="359">
                  <c:v>3.2269999999999999</c:v>
                </c:pt>
                <c:pt idx="360">
                  <c:v>3.2109999999999999</c:v>
                </c:pt>
                <c:pt idx="361">
                  <c:v>3.1989999999999998</c:v>
                </c:pt>
                <c:pt idx="362">
                  <c:v>3.2109999999999999</c:v>
                </c:pt>
                <c:pt idx="363">
                  <c:v>3.2970000000000002</c:v>
                </c:pt>
                <c:pt idx="364">
                  <c:v>3.2749999999999999</c:v>
                </c:pt>
                <c:pt idx="365">
                  <c:v>3.2749999999999999</c:v>
                </c:pt>
                <c:pt idx="366">
                  <c:v>3.2330000000000001</c:v>
                </c:pt>
                <c:pt idx="367">
                  <c:v>3.2050000000000001</c:v>
                </c:pt>
                <c:pt idx="368">
                  <c:v>3.2189999999999999</c:v>
                </c:pt>
                <c:pt idx="369">
                  <c:v>3.2389999999999999</c:v>
                </c:pt>
                <c:pt idx="370">
                  <c:v>3.2909999999999999</c:v>
                </c:pt>
                <c:pt idx="371">
                  <c:v>3.3340000000000001</c:v>
                </c:pt>
                <c:pt idx="372">
                  <c:v>3.286</c:v>
                </c:pt>
                <c:pt idx="373">
                  <c:v>3.2730000000000001</c:v>
                </c:pt>
                <c:pt idx="374">
                  <c:v>3.2469999999999999</c:v>
                </c:pt>
                <c:pt idx="375">
                  <c:v>3.2090000000000001</c:v>
                </c:pt>
                <c:pt idx="376">
                  <c:v>3.2389999999999999</c:v>
                </c:pt>
                <c:pt idx="377">
                  <c:v>3.2120000000000002</c:v>
                </c:pt>
                <c:pt idx="378">
                  <c:v>3.1930000000000001</c:v>
                </c:pt>
                <c:pt idx="379">
                  <c:v>3.169</c:v>
                </c:pt>
                <c:pt idx="380">
                  <c:v>3.1869999999999998</c:v>
                </c:pt>
                <c:pt idx="381">
                  <c:v>3.1680000000000001</c:v>
                </c:pt>
                <c:pt idx="382">
                  <c:v>3.1829999999999998</c:v>
                </c:pt>
                <c:pt idx="383">
                  <c:v>3.2509999999999999</c:v>
                </c:pt>
                <c:pt idx="384">
                  <c:v>3.226</c:v>
                </c:pt>
                <c:pt idx="385">
                  <c:v>3.2269999999999999</c:v>
                </c:pt>
                <c:pt idx="386">
                  <c:v>3.2120000000000002</c:v>
                </c:pt>
                <c:pt idx="387">
                  <c:v>3.2349999999999999</c:v>
                </c:pt>
                <c:pt idx="388">
                  <c:v>3.3029999999999999</c:v>
                </c:pt>
                <c:pt idx="389">
                  <c:v>3.254</c:v>
                </c:pt>
                <c:pt idx="390">
                  <c:v>3.1970000000000001</c:v>
                </c:pt>
                <c:pt idx="391">
                  <c:v>3.2040000000000002</c:v>
                </c:pt>
                <c:pt idx="392">
                  <c:v>3.1850000000000001</c:v>
                </c:pt>
                <c:pt idx="393">
                  <c:v>3.2010000000000001</c:v>
                </c:pt>
                <c:pt idx="394">
                  <c:v>3.173</c:v>
                </c:pt>
                <c:pt idx="395">
                  <c:v>3.2040000000000002</c:v>
                </c:pt>
                <c:pt idx="396">
                  <c:v>3.1739999999999999</c:v>
                </c:pt>
                <c:pt idx="397">
                  <c:v>3.17</c:v>
                </c:pt>
                <c:pt idx="398">
                  <c:v>3.0790000000000002</c:v>
                </c:pt>
                <c:pt idx="399">
                  <c:v>3.1190000000000002</c:v>
                </c:pt>
                <c:pt idx="400">
                  <c:v>3.1219999999999999</c:v>
                </c:pt>
                <c:pt idx="401">
                  <c:v>3.1680000000000001</c:v>
                </c:pt>
                <c:pt idx="402">
                  <c:v>3.1829999999999998</c:v>
                </c:pt>
                <c:pt idx="403">
                  <c:v>3.1789999999999998</c:v>
                </c:pt>
                <c:pt idx="404">
                  <c:v>3.1280000000000001</c:v>
                </c:pt>
                <c:pt idx="405">
                  <c:v>3.1280000000000001</c:v>
                </c:pt>
                <c:pt idx="406">
                  <c:v>3.1549999999999998</c:v>
                </c:pt>
                <c:pt idx="407">
                  <c:v>3.2120000000000002</c:v>
                </c:pt>
                <c:pt idx="408">
                  <c:v>3.1869999999999998</c:v>
                </c:pt>
                <c:pt idx="409">
                  <c:v>3.1579999999999999</c:v>
                </c:pt>
                <c:pt idx="410">
                  <c:v>3.1640000000000001</c:v>
                </c:pt>
                <c:pt idx="411">
                  <c:v>3.1150000000000002</c:v>
                </c:pt>
                <c:pt idx="412">
                  <c:v>3.1219999999999999</c:v>
                </c:pt>
                <c:pt idx="413">
                  <c:v>3.13</c:v>
                </c:pt>
                <c:pt idx="414">
                  <c:v>3.12</c:v>
                </c:pt>
                <c:pt idx="415">
                  <c:v>3.1</c:v>
                </c:pt>
                <c:pt idx="416">
                  <c:v>3.1389999999999998</c:v>
                </c:pt>
                <c:pt idx="417">
                  <c:v>3.1509999999999998</c:v>
                </c:pt>
                <c:pt idx="418">
                  <c:v>3.1589999999999998</c:v>
                </c:pt>
                <c:pt idx="419">
                  <c:v>3.1589999999999998</c:v>
                </c:pt>
                <c:pt idx="420">
                  <c:v>3.1560000000000001</c:v>
                </c:pt>
                <c:pt idx="421">
                  <c:v>3.1440000000000001</c:v>
                </c:pt>
                <c:pt idx="422">
                  <c:v>3.12</c:v>
                </c:pt>
                <c:pt idx="423">
                  <c:v>3.153</c:v>
                </c:pt>
                <c:pt idx="424">
                  <c:v>3.1779999999999999</c:v>
                </c:pt>
                <c:pt idx="425">
                  <c:v>3.1789999999999998</c:v>
                </c:pt>
                <c:pt idx="426">
                  <c:v>3.161</c:v>
                </c:pt>
                <c:pt idx="427">
                  <c:v>3.18</c:v>
                </c:pt>
                <c:pt idx="428">
                  <c:v>3.1880000000000002</c:v>
                </c:pt>
                <c:pt idx="429">
                  <c:v>3.173</c:v>
                </c:pt>
                <c:pt idx="430">
                  <c:v>3.1469999999999998</c:v>
                </c:pt>
                <c:pt idx="431">
                  <c:v>3.1829999999999998</c:v>
                </c:pt>
                <c:pt idx="432">
                  <c:v>3.2080000000000002</c:v>
                </c:pt>
                <c:pt idx="433">
                  <c:v>3.2160000000000002</c:v>
                </c:pt>
                <c:pt idx="434">
                  <c:v>3.2330000000000001</c:v>
                </c:pt>
                <c:pt idx="435">
                  <c:v>3.2730000000000001</c:v>
                </c:pt>
                <c:pt idx="436">
                  <c:v>3.2839999999999998</c:v>
                </c:pt>
                <c:pt idx="437">
                  <c:v>3.2629999999999999</c:v>
                </c:pt>
                <c:pt idx="438">
                  <c:v>3.2730000000000001</c:v>
                </c:pt>
                <c:pt idx="439">
                  <c:v>3.23</c:v>
                </c:pt>
                <c:pt idx="440">
                  <c:v>3.2210000000000001</c:v>
                </c:pt>
                <c:pt idx="441">
                  <c:v>3.2360000000000002</c:v>
                </c:pt>
                <c:pt idx="442">
                  <c:v>3.2229999999999999</c:v>
                </c:pt>
                <c:pt idx="443">
                  <c:v>3.2250000000000001</c:v>
                </c:pt>
                <c:pt idx="444">
                  <c:v>3.2149999999999999</c:v>
                </c:pt>
                <c:pt idx="445">
                  <c:v>3.2370000000000001</c:v>
                </c:pt>
                <c:pt idx="446">
                  <c:v>3.2370000000000001</c:v>
                </c:pt>
                <c:pt idx="447">
                  <c:v>3.266</c:v>
                </c:pt>
                <c:pt idx="448">
                  <c:v>3.2559999999999998</c:v>
                </c:pt>
                <c:pt idx="449">
                  <c:v>3.242</c:v>
                </c:pt>
                <c:pt idx="450">
                  <c:v>3.2410000000000001</c:v>
                </c:pt>
                <c:pt idx="451">
                  <c:v>3.2349999999999999</c:v>
                </c:pt>
                <c:pt idx="452">
                  <c:v>3.2050000000000001</c:v>
                </c:pt>
                <c:pt idx="453">
                  <c:v>3.2309999999999999</c:v>
                </c:pt>
                <c:pt idx="454">
                  <c:v>3.254</c:v>
                </c:pt>
                <c:pt idx="455">
                  <c:v>3.2829999999999999</c:v>
                </c:pt>
                <c:pt idx="456">
                  <c:v>3.3090000000000002</c:v>
                </c:pt>
                <c:pt idx="457">
                  <c:v>3.3130000000000002</c:v>
                </c:pt>
                <c:pt idx="458">
                  <c:v>3.2970000000000002</c:v>
                </c:pt>
                <c:pt idx="459">
                  <c:v>3.3279999999999998</c:v>
                </c:pt>
                <c:pt idx="460">
                  <c:v>3.27</c:v>
                </c:pt>
                <c:pt idx="461">
                  <c:v>3.2349999999999999</c:v>
                </c:pt>
                <c:pt idx="462">
                  <c:v>3.2360000000000002</c:v>
                </c:pt>
                <c:pt idx="463">
                  <c:v>3.2320000000000002</c:v>
                </c:pt>
                <c:pt idx="464">
                  <c:v>3.1880000000000002</c:v>
                </c:pt>
                <c:pt idx="465">
                  <c:v>3.1829999999999998</c:v>
                </c:pt>
                <c:pt idx="466">
                  <c:v>3.2530000000000001</c:v>
                </c:pt>
                <c:pt idx="467">
                  <c:v>3.2559999999999998</c:v>
                </c:pt>
                <c:pt idx="468">
                  <c:v>3.2</c:v>
                </c:pt>
                <c:pt idx="469">
                  <c:v>3.177</c:v>
                </c:pt>
                <c:pt idx="470">
                  <c:v>3.222</c:v>
                </c:pt>
                <c:pt idx="471">
                  <c:v>3.1240000000000001</c:v>
                </c:pt>
                <c:pt idx="472">
                  <c:v>3.1320000000000001</c:v>
                </c:pt>
                <c:pt idx="473">
                  <c:v>3.1720000000000002</c:v>
                </c:pt>
                <c:pt idx="474">
                  <c:v>3.2090000000000001</c:v>
                </c:pt>
                <c:pt idx="475">
                  <c:v>3.2090000000000001</c:v>
                </c:pt>
                <c:pt idx="476">
                  <c:v>3.2280000000000002</c:v>
                </c:pt>
                <c:pt idx="477">
                  <c:v>3.1859999999999999</c:v>
                </c:pt>
                <c:pt idx="478">
                  <c:v>3.1709999999999998</c:v>
                </c:pt>
                <c:pt idx="479">
                  <c:v>3.2090000000000001</c:v>
                </c:pt>
                <c:pt idx="480">
                  <c:v>3.2490000000000001</c:v>
                </c:pt>
                <c:pt idx="481">
                  <c:v>3.222</c:v>
                </c:pt>
                <c:pt idx="482">
                  <c:v>3.2349999999999999</c:v>
                </c:pt>
                <c:pt idx="483">
                  <c:v>3.2229999999999999</c:v>
                </c:pt>
                <c:pt idx="484">
                  <c:v>3.25</c:v>
                </c:pt>
                <c:pt idx="485">
                  <c:v>3.2389999999999999</c:v>
                </c:pt>
                <c:pt idx="486">
                  <c:v>3.2730000000000001</c:v>
                </c:pt>
                <c:pt idx="487">
                  <c:v>3.2360000000000002</c:v>
                </c:pt>
                <c:pt idx="488">
                  <c:v>3.1989999999999998</c:v>
                </c:pt>
                <c:pt idx="489">
                  <c:v>3.1989999999999998</c:v>
                </c:pt>
                <c:pt idx="490">
                  <c:v>3.2280000000000002</c:v>
                </c:pt>
                <c:pt idx="491">
                  <c:v>3.1549999999999998</c:v>
                </c:pt>
                <c:pt idx="492">
                  <c:v>3.18</c:v>
                </c:pt>
                <c:pt idx="493">
                  <c:v>3.1669999999999998</c:v>
                </c:pt>
                <c:pt idx="494">
                  <c:v>3.1680000000000001</c:v>
                </c:pt>
                <c:pt idx="495">
                  <c:v>3.12</c:v>
                </c:pt>
                <c:pt idx="496">
                  <c:v>3.044</c:v>
                </c:pt>
                <c:pt idx="497">
                  <c:v>3.032</c:v>
                </c:pt>
                <c:pt idx="498">
                  <c:v>3.0449999999999999</c:v>
                </c:pt>
                <c:pt idx="499">
                  <c:v>3.06</c:v>
                </c:pt>
                <c:pt idx="500">
                  <c:v>3.0059999999999998</c:v>
                </c:pt>
                <c:pt idx="501">
                  <c:v>3.0289999999999999</c:v>
                </c:pt>
                <c:pt idx="502">
                  <c:v>3.01</c:v>
                </c:pt>
                <c:pt idx="503">
                  <c:v>3.0089999999999999</c:v>
                </c:pt>
                <c:pt idx="504">
                  <c:v>2.9460000000000002</c:v>
                </c:pt>
                <c:pt idx="505">
                  <c:v>2.9550000000000001</c:v>
                </c:pt>
                <c:pt idx="506">
                  <c:v>2.9319999999999999</c:v>
                </c:pt>
                <c:pt idx="507">
                  <c:v>2.9359999999999999</c:v>
                </c:pt>
                <c:pt idx="508">
                  <c:v>2.9</c:v>
                </c:pt>
                <c:pt idx="509">
                  <c:v>2.8980000000000001</c:v>
                </c:pt>
                <c:pt idx="510">
                  <c:v>2.8660000000000001</c:v>
                </c:pt>
                <c:pt idx="511">
                  <c:v>2.83</c:v>
                </c:pt>
                <c:pt idx="512">
                  <c:v>2.83</c:v>
                </c:pt>
                <c:pt idx="513">
                  <c:v>2.83</c:v>
                </c:pt>
                <c:pt idx="514">
                  <c:v>2.8250000000000002</c:v>
                </c:pt>
                <c:pt idx="515">
                  <c:v>2.8460000000000001</c:v>
                </c:pt>
                <c:pt idx="516">
                  <c:v>2.8460000000000001</c:v>
                </c:pt>
                <c:pt idx="517">
                  <c:v>2.7469999999999999</c:v>
                </c:pt>
                <c:pt idx="518">
                  <c:v>2.7149999999999999</c:v>
                </c:pt>
                <c:pt idx="519">
                  <c:v>2.7890000000000001</c:v>
                </c:pt>
                <c:pt idx="520">
                  <c:v>2.794</c:v>
                </c:pt>
                <c:pt idx="521">
                  <c:v>2.8559999999999999</c:v>
                </c:pt>
                <c:pt idx="522">
                  <c:v>2.847</c:v>
                </c:pt>
                <c:pt idx="523">
                  <c:v>2.8439999999999999</c:v>
                </c:pt>
                <c:pt idx="524">
                  <c:v>2.7559999999999998</c:v>
                </c:pt>
                <c:pt idx="525">
                  <c:v>2.734</c:v>
                </c:pt>
                <c:pt idx="526">
                  <c:v>2.76</c:v>
                </c:pt>
                <c:pt idx="527">
                  <c:v>2.78</c:v>
                </c:pt>
                <c:pt idx="528">
                  <c:v>2.8220000000000001</c:v>
                </c:pt>
                <c:pt idx="529">
                  <c:v>2.8490000000000002</c:v>
                </c:pt>
                <c:pt idx="530">
                  <c:v>2.8540000000000001</c:v>
                </c:pt>
                <c:pt idx="531">
                  <c:v>2.8359999999999999</c:v>
                </c:pt>
                <c:pt idx="532">
                  <c:v>2.8359999999999999</c:v>
                </c:pt>
                <c:pt idx="533">
                  <c:v>2.81</c:v>
                </c:pt>
                <c:pt idx="534">
                  <c:v>2.8170000000000002</c:v>
                </c:pt>
                <c:pt idx="535">
                  <c:v>2.8079999999999998</c:v>
                </c:pt>
                <c:pt idx="536">
                  <c:v>2.778</c:v>
                </c:pt>
                <c:pt idx="537">
                  <c:v>2.7719999999999998</c:v>
                </c:pt>
                <c:pt idx="538">
                  <c:v>2.7309999999999999</c:v>
                </c:pt>
                <c:pt idx="539">
                  <c:v>2.7509999999999999</c:v>
                </c:pt>
                <c:pt idx="540">
                  <c:v>2.7749999999999999</c:v>
                </c:pt>
                <c:pt idx="541">
                  <c:v>2.7469999999999999</c:v>
                </c:pt>
                <c:pt idx="542">
                  <c:v>2.7429999999999999</c:v>
                </c:pt>
                <c:pt idx="543">
                  <c:v>2.74</c:v>
                </c:pt>
                <c:pt idx="544">
                  <c:v>2.72</c:v>
                </c:pt>
                <c:pt idx="545">
                  <c:v>2.7330000000000001</c:v>
                </c:pt>
                <c:pt idx="546">
                  <c:v>2.7349999999999999</c:v>
                </c:pt>
                <c:pt idx="547">
                  <c:v>2.722</c:v>
                </c:pt>
                <c:pt idx="548">
                  <c:v>2.6930000000000001</c:v>
                </c:pt>
                <c:pt idx="549">
                  <c:v>2.6869999999999998</c:v>
                </c:pt>
                <c:pt idx="550">
                  <c:v>2.6829999999999998</c:v>
                </c:pt>
                <c:pt idx="551">
                  <c:v>2.6640000000000001</c:v>
                </c:pt>
                <c:pt idx="552">
                  <c:v>2.7469999999999999</c:v>
                </c:pt>
                <c:pt idx="553">
                  <c:v>2.7610000000000001</c:v>
                </c:pt>
                <c:pt idx="554">
                  <c:v>2.754</c:v>
                </c:pt>
                <c:pt idx="555">
                  <c:v>2.8919999999999999</c:v>
                </c:pt>
                <c:pt idx="556">
                  <c:v>2.863</c:v>
                </c:pt>
                <c:pt idx="557">
                  <c:v>2.9079999999999999</c:v>
                </c:pt>
                <c:pt idx="558">
                  <c:v>2.9540000000000002</c:v>
                </c:pt>
                <c:pt idx="559">
                  <c:v>2.972</c:v>
                </c:pt>
                <c:pt idx="560">
                  <c:v>2.9470000000000001</c:v>
                </c:pt>
                <c:pt idx="561">
                  <c:v>2.9329999999999998</c:v>
                </c:pt>
                <c:pt idx="562">
                  <c:v>2.9089999999999998</c:v>
                </c:pt>
                <c:pt idx="563">
                  <c:v>2.867</c:v>
                </c:pt>
                <c:pt idx="564">
                  <c:v>2.87</c:v>
                </c:pt>
                <c:pt idx="565">
                  <c:v>2.883</c:v>
                </c:pt>
                <c:pt idx="566">
                  <c:v>2.879</c:v>
                </c:pt>
                <c:pt idx="567">
                  <c:v>2.8650000000000002</c:v>
                </c:pt>
                <c:pt idx="568">
                  <c:v>2.8889999999999998</c:v>
                </c:pt>
                <c:pt idx="569">
                  <c:v>2.9020000000000001</c:v>
                </c:pt>
                <c:pt idx="570">
                  <c:v>2.8929999999999998</c:v>
                </c:pt>
                <c:pt idx="571">
                  <c:v>2.915</c:v>
                </c:pt>
                <c:pt idx="572">
                  <c:v>2.9020000000000001</c:v>
                </c:pt>
                <c:pt idx="573">
                  <c:v>2.9049999999999998</c:v>
                </c:pt>
                <c:pt idx="574">
                  <c:v>2.8370000000000002</c:v>
                </c:pt>
                <c:pt idx="575">
                  <c:v>2.8559999999999999</c:v>
                </c:pt>
                <c:pt idx="576">
                  <c:v>2.8690000000000002</c:v>
                </c:pt>
                <c:pt idx="577">
                  <c:v>2.8149999999999999</c:v>
                </c:pt>
                <c:pt idx="578">
                  <c:v>2.8220000000000001</c:v>
                </c:pt>
                <c:pt idx="579">
                  <c:v>2.84</c:v>
                </c:pt>
                <c:pt idx="580">
                  <c:v>2.8759999999999999</c:v>
                </c:pt>
                <c:pt idx="581">
                  <c:v>2.8650000000000002</c:v>
                </c:pt>
                <c:pt idx="582">
                  <c:v>2.8959999999999999</c:v>
                </c:pt>
                <c:pt idx="583">
                  <c:v>2.9140000000000001</c:v>
                </c:pt>
                <c:pt idx="584">
                  <c:v>2.931</c:v>
                </c:pt>
                <c:pt idx="585">
                  <c:v>2.9249999999999998</c:v>
                </c:pt>
                <c:pt idx="586">
                  <c:v>2.9209999999999998</c:v>
                </c:pt>
                <c:pt idx="587">
                  <c:v>2.9049999999999998</c:v>
                </c:pt>
                <c:pt idx="588">
                  <c:v>2.91</c:v>
                </c:pt>
                <c:pt idx="589">
                  <c:v>2.9129999999999998</c:v>
                </c:pt>
                <c:pt idx="590">
                  <c:v>2.8929999999999998</c:v>
                </c:pt>
                <c:pt idx="591">
                  <c:v>2.8730000000000002</c:v>
                </c:pt>
                <c:pt idx="592">
                  <c:v>2.8860000000000001</c:v>
                </c:pt>
                <c:pt idx="593">
                  <c:v>2.8889999999999998</c:v>
                </c:pt>
                <c:pt idx="594">
                  <c:v>2.8889999999999998</c:v>
                </c:pt>
                <c:pt idx="595">
                  <c:v>2.9089999999999998</c:v>
                </c:pt>
                <c:pt idx="596">
                  <c:v>2.8959999999999999</c:v>
                </c:pt>
                <c:pt idx="597">
                  <c:v>2.93</c:v>
                </c:pt>
                <c:pt idx="598">
                  <c:v>2.9119999999999999</c:v>
                </c:pt>
                <c:pt idx="599">
                  <c:v>2.9489999999999998</c:v>
                </c:pt>
                <c:pt idx="600">
                  <c:v>3.01</c:v>
                </c:pt>
                <c:pt idx="601">
                  <c:v>3.01</c:v>
                </c:pt>
                <c:pt idx="602">
                  <c:v>3.0430000000000001</c:v>
                </c:pt>
                <c:pt idx="603">
                  <c:v>3.0430000000000001</c:v>
                </c:pt>
                <c:pt idx="604">
                  <c:v>3.024</c:v>
                </c:pt>
                <c:pt idx="605">
                  <c:v>2.9849999999999999</c:v>
                </c:pt>
                <c:pt idx="606">
                  <c:v>2.9529999999999998</c:v>
                </c:pt>
                <c:pt idx="607">
                  <c:v>2.9340000000000002</c:v>
                </c:pt>
                <c:pt idx="608">
                  <c:v>2.903</c:v>
                </c:pt>
                <c:pt idx="609">
                  <c:v>2.8450000000000002</c:v>
                </c:pt>
                <c:pt idx="610">
                  <c:v>2.8660000000000001</c:v>
                </c:pt>
                <c:pt idx="611">
                  <c:v>2.847</c:v>
                </c:pt>
                <c:pt idx="612">
                  <c:v>2.8820000000000001</c:v>
                </c:pt>
                <c:pt idx="613">
                  <c:v>2.8929999999999998</c:v>
                </c:pt>
                <c:pt idx="614">
                  <c:v>2.9</c:v>
                </c:pt>
                <c:pt idx="615">
                  <c:v>2.9180000000000001</c:v>
                </c:pt>
                <c:pt idx="616">
                  <c:v>2.8660000000000001</c:v>
                </c:pt>
                <c:pt idx="617">
                  <c:v>2.823</c:v>
                </c:pt>
                <c:pt idx="618">
                  <c:v>2.8359999999999999</c:v>
                </c:pt>
                <c:pt idx="619">
                  <c:v>2.8170000000000002</c:v>
                </c:pt>
                <c:pt idx="620">
                  <c:v>2.7879999999999998</c:v>
                </c:pt>
                <c:pt idx="621">
                  <c:v>2.7349999999999999</c:v>
                </c:pt>
                <c:pt idx="622">
                  <c:v>2.7280000000000002</c:v>
                </c:pt>
                <c:pt idx="623">
                  <c:v>2.649</c:v>
                </c:pt>
                <c:pt idx="624">
                  <c:v>2.63</c:v>
                </c:pt>
                <c:pt idx="625">
                  <c:v>2.6230000000000002</c:v>
                </c:pt>
                <c:pt idx="626">
                  <c:v>2.5470000000000002</c:v>
                </c:pt>
                <c:pt idx="627">
                  <c:v>2.5019999999999998</c:v>
                </c:pt>
                <c:pt idx="628">
                  <c:v>2.4769999999999999</c:v>
                </c:pt>
                <c:pt idx="629">
                  <c:v>2.5059999999999998</c:v>
                </c:pt>
                <c:pt idx="630">
                  <c:v>2.5489999999999999</c:v>
                </c:pt>
                <c:pt idx="631">
                  <c:v>2.5019999999999998</c:v>
                </c:pt>
                <c:pt idx="632">
                  <c:v>2.452</c:v>
                </c:pt>
                <c:pt idx="633">
                  <c:v>2.4</c:v>
                </c:pt>
                <c:pt idx="634">
                  <c:v>2.4279999999999999</c:v>
                </c:pt>
                <c:pt idx="635">
                  <c:v>2.3420000000000001</c:v>
                </c:pt>
                <c:pt idx="636">
                  <c:v>2.3679999999999999</c:v>
                </c:pt>
                <c:pt idx="637">
                  <c:v>2.3679999999999999</c:v>
                </c:pt>
                <c:pt idx="638">
                  <c:v>2.403</c:v>
                </c:pt>
                <c:pt idx="639">
                  <c:v>2.359</c:v>
                </c:pt>
                <c:pt idx="640">
                  <c:v>2.3170000000000002</c:v>
                </c:pt>
                <c:pt idx="641">
                  <c:v>2.3570000000000002</c:v>
                </c:pt>
                <c:pt idx="642">
                  <c:v>2.3820000000000001</c:v>
                </c:pt>
                <c:pt idx="643">
                  <c:v>2.3940000000000001</c:v>
                </c:pt>
                <c:pt idx="644">
                  <c:v>2.367</c:v>
                </c:pt>
                <c:pt idx="645">
                  <c:v>2.3580000000000001</c:v>
                </c:pt>
                <c:pt idx="646">
                  <c:v>2.3119999999999998</c:v>
                </c:pt>
                <c:pt idx="647">
                  <c:v>2.282</c:v>
                </c:pt>
                <c:pt idx="648">
                  <c:v>2.286</c:v>
                </c:pt>
                <c:pt idx="649">
                  <c:v>2.242</c:v>
                </c:pt>
                <c:pt idx="650">
                  <c:v>2.1989999999999998</c:v>
                </c:pt>
                <c:pt idx="651">
                  <c:v>2.242</c:v>
                </c:pt>
                <c:pt idx="652">
                  <c:v>2.286</c:v>
                </c:pt>
                <c:pt idx="653">
                  <c:v>2.3170000000000002</c:v>
                </c:pt>
                <c:pt idx="654">
                  <c:v>2.2770000000000001</c:v>
                </c:pt>
                <c:pt idx="655">
                  <c:v>2.2829999999999999</c:v>
                </c:pt>
                <c:pt idx="656">
                  <c:v>2.266</c:v>
                </c:pt>
                <c:pt idx="657">
                  <c:v>2.2370000000000001</c:v>
                </c:pt>
                <c:pt idx="658">
                  <c:v>2.181</c:v>
                </c:pt>
                <c:pt idx="659">
                  <c:v>2.1549999999999998</c:v>
                </c:pt>
                <c:pt idx="660">
                  <c:v>2.1150000000000002</c:v>
                </c:pt>
                <c:pt idx="661">
                  <c:v>2.024</c:v>
                </c:pt>
                <c:pt idx="662">
                  <c:v>2.0699999999999998</c:v>
                </c:pt>
                <c:pt idx="663">
                  <c:v>2.1110000000000002</c:v>
                </c:pt>
                <c:pt idx="664">
                  <c:v>2.1469999999999998</c:v>
                </c:pt>
                <c:pt idx="665">
                  <c:v>2.2240000000000002</c:v>
                </c:pt>
                <c:pt idx="666">
                  <c:v>2.177</c:v>
                </c:pt>
                <c:pt idx="667">
                  <c:v>2.202</c:v>
                </c:pt>
                <c:pt idx="668">
                  <c:v>2.0950000000000002</c:v>
                </c:pt>
                <c:pt idx="669">
                  <c:v>2.04</c:v>
                </c:pt>
                <c:pt idx="670">
                  <c:v>2.09</c:v>
                </c:pt>
                <c:pt idx="671">
                  <c:v>2.0139999999999998</c:v>
                </c:pt>
                <c:pt idx="672">
                  <c:v>2.0070000000000001</c:v>
                </c:pt>
                <c:pt idx="673">
                  <c:v>1.9510000000000001</c:v>
                </c:pt>
                <c:pt idx="674">
                  <c:v>1.913</c:v>
                </c:pt>
                <c:pt idx="675">
                  <c:v>1.867</c:v>
                </c:pt>
                <c:pt idx="676">
                  <c:v>1.76</c:v>
                </c:pt>
                <c:pt idx="677">
                  <c:v>1.76</c:v>
                </c:pt>
                <c:pt idx="678">
                  <c:v>1.7210000000000001</c:v>
                </c:pt>
                <c:pt idx="679">
                  <c:v>1.873</c:v>
                </c:pt>
                <c:pt idx="680">
                  <c:v>1.8480000000000001</c:v>
                </c:pt>
                <c:pt idx="681">
                  <c:v>1.95</c:v>
                </c:pt>
                <c:pt idx="682">
                  <c:v>2.0350000000000001</c:v>
                </c:pt>
                <c:pt idx="683">
                  <c:v>2.0070000000000001</c:v>
                </c:pt>
                <c:pt idx="684">
                  <c:v>1.9379999999999999</c:v>
                </c:pt>
                <c:pt idx="685">
                  <c:v>1.83</c:v>
                </c:pt>
                <c:pt idx="686">
                  <c:v>1.7589999999999999</c:v>
                </c:pt>
                <c:pt idx="687">
                  <c:v>1.82</c:v>
                </c:pt>
                <c:pt idx="688">
                  <c:v>1.8320000000000001</c:v>
                </c:pt>
                <c:pt idx="689">
                  <c:v>1.851</c:v>
                </c:pt>
                <c:pt idx="690">
                  <c:v>1.819</c:v>
                </c:pt>
                <c:pt idx="691">
                  <c:v>1.889</c:v>
                </c:pt>
                <c:pt idx="692">
                  <c:v>1.996</c:v>
                </c:pt>
                <c:pt idx="693">
                  <c:v>2.012</c:v>
                </c:pt>
                <c:pt idx="694">
                  <c:v>2.0880000000000001</c:v>
                </c:pt>
                <c:pt idx="695">
                  <c:v>2.1680000000000001</c:v>
                </c:pt>
                <c:pt idx="696">
                  <c:v>2.073</c:v>
                </c:pt>
                <c:pt idx="697">
                  <c:v>2.0289999999999999</c:v>
                </c:pt>
                <c:pt idx="698">
                  <c:v>2.0819999999999999</c:v>
                </c:pt>
                <c:pt idx="699">
                  <c:v>2.1259999999999999</c:v>
                </c:pt>
                <c:pt idx="700">
                  <c:v>2.14</c:v>
                </c:pt>
                <c:pt idx="701">
                  <c:v>2.0699999999999998</c:v>
                </c:pt>
                <c:pt idx="702">
                  <c:v>2.0739999999999998</c:v>
                </c:pt>
                <c:pt idx="703">
                  <c:v>2.0379999999999998</c:v>
                </c:pt>
                <c:pt idx="704">
                  <c:v>2.0449999999999999</c:v>
                </c:pt>
                <c:pt idx="705">
                  <c:v>2.0499999999999998</c:v>
                </c:pt>
                <c:pt idx="706">
                  <c:v>2.04</c:v>
                </c:pt>
                <c:pt idx="707">
                  <c:v>2.008</c:v>
                </c:pt>
                <c:pt idx="708">
                  <c:v>2.0009999999999999</c:v>
                </c:pt>
                <c:pt idx="709">
                  <c:v>1.9950000000000001</c:v>
                </c:pt>
                <c:pt idx="710">
                  <c:v>2.0070000000000001</c:v>
                </c:pt>
                <c:pt idx="711">
                  <c:v>2.008</c:v>
                </c:pt>
                <c:pt idx="712">
                  <c:v>1.9330000000000001</c:v>
                </c:pt>
                <c:pt idx="713">
                  <c:v>1.915</c:v>
                </c:pt>
                <c:pt idx="714">
                  <c:v>1.889</c:v>
                </c:pt>
                <c:pt idx="715">
                  <c:v>1.893</c:v>
                </c:pt>
                <c:pt idx="716">
                  <c:v>1.897</c:v>
                </c:pt>
                <c:pt idx="717">
                  <c:v>1.9339999999999999</c:v>
                </c:pt>
                <c:pt idx="718">
                  <c:v>2</c:v>
                </c:pt>
                <c:pt idx="719">
                  <c:v>1.9910000000000001</c:v>
                </c:pt>
                <c:pt idx="720">
                  <c:v>1.984</c:v>
                </c:pt>
                <c:pt idx="721">
                  <c:v>2.0059999999999998</c:v>
                </c:pt>
                <c:pt idx="722">
                  <c:v>2.016</c:v>
                </c:pt>
                <c:pt idx="723">
                  <c:v>2.0179999999999998</c:v>
                </c:pt>
                <c:pt idx="724">
                  <c:v>2.0369999999999999</c:v>
                </c:pt>
                <c:pt idx="725">
                  <c:v>1.982</c:v>
                </c:pt>
                <c:pt idx="726">
                  <c:v>1.9630000000000001</c:v>
                </c:pt>
                <c:pt idx="727">
                  <c:v>1.9830000000000001</c:v>
                </c:pt>
                <c:pt idx="728">
                  <c:v>1.9910000000000001</c:v>
                </c:pt>
                <c:pt idx="729">
                  <c:v>2.02</c:v>
                </c:pt>
                <c:pt idx="730">
                  <c:v>2.008</c:v>
                </c:pt>
                <c:pt idx="731">
                  <c:v>2.0179999999999998</c:v>
                </c:pt>
                <c:pt idx="732">
                  <c:v>1.9650000000000001</c:v>
                </c:pt>
                <c:pt idx="733">
                  <c:v>1.9650000000000001</c:v>
                </c:pt>
                <c:pt idx="734">
                  <c:v>1.97</c:v>
                </c:pt>
                <c:pt idx="735">
                  <c:v>2.0110000000000001</c:v>
                </c:pt>
                <c:pt idx="736">
                  <c:v>2.0329999999999999</c:v>
                </c:pt>
                <c:pt idx="737">
                  <c:v>2.1320000000000001</c:v>
                </c:pt>
                <c:pt idx="738">
                  <c:v>2.1920000000000002</c:v>
                </c:pt>
                <c:pt idx="739">
                  <c:v>2.1920000000000002</c:v>
                </c:pt>
                <c:pt idx="740">
                  <c:v>2.1560000000000001</c:v>
                </c:pt>
                <c:pt idx="741">
                  <c:v>2.0880000000000001</c:v>
                </c:pt>
                <c:pt idx="742">
                  <c:v>2.0819999999999999</c:v>
                </c:pt>
                <c:pt idx="743">
                  <c:v>2.1</c:v>
                </c:pt>
                <c:pt idx="744">
                  <c:v>2.0950000000000002</c:v>
                </c:pt>
                <c:pt idx="745">
                  <c:v>2.0950000000000002</c:v>
                </c:pt>
                <c:pt idx="746">
                  <c:v>2.0550000000000002</c:v>
                </c:pt>
                <c:pt idx="747">
                  <c:v>2.0750000000000002</c:v>
                </c:pt>
                <c:pt idx="748">
                  <c:v>2.0470000000000002</c:v>
                </c:pt>
                <c:pt idx="749">
                  <c:v>2.052</c:v>
                </c:pt>
                <c:pt idx="750">
                  <c:v>1.9910000000000001</c:v>
                </c:pt>
                <c:pt idx="751">
                  <c:v>1.9530000000000001</c:v>
                </c:pt>
                <c:pt idx="752">
                  <c:v>1.994</c:v>
                </c:pt>
                <c:pt idx="753">
                  <c:v>2.0139999999999998</c:v>
                </c:pt>
                <c:pt idx="754">
                  <c:v>2.0179999999999998</c:v>
                </c:pt>
                <c:pt idx="755">
                  <c:v>1.9670000000000001</c:v>
                </c:pt>
                <c:pt idx="756">
                  <c:v>1.992</c:v>
                </c:pt>
                <c:pt idx="757">
                  <c:v>2.0270000000000001</c:v>
                </c:pt>
                <c:pt idx="758">
                  <c:v>2.0059999999999998</c:v>
                </c:pt>
                <c:pt idx="759">
                  <c:v>1.9650000000000001</c:v>
                </c:pt>
                <c:pt idx="760">
                  <c:v>1.978</c:v>
                </c:pt>
                <c:pt idx="761">
                  <c:v>1.9690000000000001</c:v>
                </c:pt>
                <c:pt idx="762">
                  <c:v>2.0030000000000001</c:v>
                </c:pt>
                <c:pt idx="763">
                  <c:v>2.0289999999999999</c:v>
                </c:pt>
                <c:pt idx="764">
                  <c:v>1.9950000000000001</c:v>
                </c:pt>
                <c:pt idx="765">
                  <c:v>2.0270000000000001</c:v>
                </c:pt>
                <c:pt idx="766">
                  <c:v>2.0059999999999998</c:v>
                </c:pt>
                <c:pt idx="767">
                  <c:v>2.036</c:v>
                </c:pt>
                <c:pt idx="768">
                  <c:v>2.036</c:v>
                </c:pt>
                <c:pt idx="769">
                  <c:v>2.0979999999999999</c:v>
                </c:pt>
                <c:pt idx="770">
                  <c:v>2.0979999999999999</c:v>
                </c:pt>
                <c:pt idx="771">
                  <c:v>2.0979999999999999</c:v>
                </c:pt>
                <c:pt idx="772">
                  <c:v>2.0920000000000001</c:v>
                </c:pt>
                <c:pt idx="773">
                  <c:v>2.13</c:v>
                </c:pt>
                <c:pt idx="774">
                  <c:v>2.13</c:v>
                </c:pt>
                <c:pt idx="775">
                  <c:v>2.1259999999999999</c:v>
                </c:pt>
                <c:pt idx="776">
                  <c:v>2.0739999999999998</c:v>
                </c:pt>
                <c:pt idx="777">
                  <c:v>2.0739999999999998</c:v>
                </c:pt>
                <c:pt idx="778">
                  <c:v>2.1869999999999998</c:v>
                </c:pt>
                <c:pt idx="779">
                  <c:v>2.21</c:v>
                </c:pt>
                <c:pt idx="780">
                  <c:v>2.274</c:v>
                </c:pt>
                <c:pt idx="781">
                  <c:v>2.2669999999999999</c:v>
                </c:pt>
                <c:pt idx="782">
                  <c:v>2.3479999999999999</c:v>
                </c:pt>
                <c:pt idx="783">
                  <c:v>2.2810000000000001</c:v>
                </c:pt>
                <c:pt idx="784">
                  <c:v>2.2370000000000001</c:v>
                </c:pt>
                <c:pt idx="785">
                  <c:v>2.2959999999999998</c:v>
                </c:pt>
                <c:pt idx="786">
                  <c:v>2.331</c:v>
                </c:pt>
                <c:pt idx="787">
                  <c:v>2.36</c:v>
                </c:pt>
                <c:pt idx="788">
                  <c:v>2.2839999999999998</c:v>
                </c:pt>
                <c:pt idx="789">
                  <c:v>2.2690000000000001</c:v>
                </c:pt>
                <c:pt idx="790">
                  <c:v>2.2570000000000001</c:v>
                </c:pt>
                <c:pt idx="791">
                  <c:v>2.266</c:v>
                </c:pt>
                <c:pt idx="792">
                  <c:v>2.2160000000000002</c:v>
                </c:pt>
                <c:pt idx="793">
                  <c:v>2.258</c:v>
                </c:pt>
                <c:pt idx="794">
                  <c:v>2.2280000000000002</c:v>
                </c:pt>
                <c:pt idx="795">
                  <c:v>2.1749999999999998</c:v>
                </c:pt>
                <c:pt idx="796">
                  <c:v>2.1320000000000001</c:v>
                </c:pt>
                <c:pt idx="797">
                  <c:v>2.1579999999999999</c:v>
                </c:pt>
                <c:pt idx="798">
                  <c:v>2.1880000000000002</c:v>
                </c:pt>
                <c:pt idx="799">
                  <c:v>2.2040000000000002</c:v>
                </c:pt>
                <c:pt idx="800">
                  <c:v>2.141</c:v>
                </c:pt>
                <c:pt idx="801">
                  <c:v>2.0840000000000001</c:v>
                </c:pt>
                <c:pt idx="802">
                  <c:v>2.0659999999999998</c:v>
                </c:pt>
                <c:pt idx="803">
                  <c:v>2.1139999999999999</c:v>
                </c:pt>
                <c:pt idx="804">
                  <c:v>2.1619999999999999</c:v>
                </c:pt>
                <c:pt idx="805">
                  <c:v>2.2250000000000001</c:v>
                </c:pt>
                <c:pt idx="806">
                  <c:v>2.1890000000000001</c:v>
                </c:pt>
                <c:pt idx="807">
                  <c:v>2.2090000000000001</c:v>
                </c:pt>
                <c:pt idx="808">
                  <c:v>2.1680000000000001</c:v>
                </c:pt>
                <c:pt idx="809">
                  <c:v>2.1480000000000001</c:v>
                </c:pt>
                <c:pt idx="810">
                  <c:v>2.1160000000000001</c:v>
                </c:pt>
                <c:pt idx="811">
                  <c:v>2.0680000000000001</c:v>
                </c:pt>
                <c:pt idx="812">
                  <c:v>1.98</c:v>
                </c:pt>
                <c:pt idx="813">
                  <c:v>1.899</c:v>
                </c:pt>
                <c:pt idx="814">
                  <c:v>1.877</c:v>
                </c:pt>
                <c:pt idx="815">
                  <c:v>1.7729999999999999</c:v>
                </c:pt>
                <c:pt idx="816">
                  <c:v>1.792</c:v>
                </c:pt>
                <c:pt idx="817">
                  <c:v>1.653</c:v>
                </c:pt>
                <c:pt idx="818">
                  <c:v>1.7250000000000001</c:v>
                </c:pt>
                <c:pt idx="819">
                  <c:v>1.72</c:v>
                </c:pt>
                <c:pt idx="820">
                  <c:v>1.704</c:v>
                </c:pt>
                <c:pt idx="821">
                  <c:v>1.6479999999999999</c:v>
                </c:pt>
                <c:pt idx="822">
                  <c:v>1.4339999999999999</c:v>
                </c:pt>
                <c:pt idx="823">
                  <c:v>1.542</c:v>
                </c:pt>
                <c:pt idx="824">
                  <c:v>1.7130000000000001</c:v>
                </c:pt>
                <c:pt idx="825">
                  <c:v>1.833</c:v>
                </c:pt>
                <c:pt idx="826">
                  <c:v>2.0339999999999998</c:v>
                </c:pt>
                <c:pt idx="827">
                  <c:v>2.2610000000000001</c:v>
                </c:pt>
                <c:pt idx="828">
                  <c:v>1.8109999999999999</c:v>
                </c:pt>
                <c:pt idx="829">
                  <c:v>1.982</c:v>
                </c:pt>
                <c:pt idx="830">
                  <c:v>2.1859999999999999</c:v>
                </c:pt>
                <c:pt idx="831">
                  <c:v>1.9910000000000001</c:v>
                </c:pt>
                <c:pt idx="832">
                  <c:v>1.885</c:v>
                </c:pt>
                <c:pt idx="833">
                  <c:v>1.7969999999999999</c:v>
                </c:pt>
                <c:pt idx="834">
                  <c:v>1.8480000000000001</c:v>
                </c:pt>
                <c:pt idx="835">
                  <c:v>1.796</c:v>
                </c:pt>
                <c:pt idx="836">
                  <c:v>1.83</c:v>
                </c:pt>
                <c:pt idx="837">
                  <c:v>1.7470000000000001</c:v>
                </c:pt>
                <c:pt idx="838">
                  <c:v>1.6850000000000001</c:v>
                </c:pt>
                <c:pt idx="839">
                  <c:v>1.7190000000000001</c:v>
                </c:pt>
                <c:pt idx="840">
                  <c:v>1.7789999999999999</c:v>
                </c:pt>
                <c:pt idx="841">
                  <c:v>1.6819999999999999</c:v>
                </c:pt>
                <c:pt idx="842">
                  <c:v>1.659</c:v>
                </c:pt>
                <c:pt idx="843">
                  <c:v>1.6140000000000001</c:v>
                </c:pt>
                <c:pt idx="844">
                  <c:v>1.5609999999999999</c:v>
                </c:pt>
                <c:pt idx="845">
                  <c:v>1.4710000000000001</c:v>
                </c:pt>
                <c:pt idx="846">
                  <c:v>1.4710000000000001</c:v>
                </c:pt>
                <c:pt idx="847">
                  <c:v>1.421</c:v>
                </c:pt>
                <c:pt idx="848">
                  <c:v>1.3660000000000001</c:v>
                </c:pt>
                <c:pt idx="849">
                  <c:v>1.3540000000000001</c:v>
                </c:pt>
                <c:pt idx="850">
                  <c:v>1.4319999999999999</c:v>
                </c:pt>
                <c:pt idx="851">
                  <c:v>1.4530000000000001</c:v>
                </c:pt>
                <c:pt idx="852">
                  <c:v>1.3360000000000001</c:v>
                </c:pt>
                <c:pt idx="853">
                  <c:v>1.3140000000000001</c:v>
                </c:pt>
                <c:pt idx="854">
                  <c:v>1.347</c:v>
                </c:pt>
                <c:pt idx="855">
                  <c:v>1.373</c:v>
                </c:pt>
                <c:pt idx="856">
                  <c:v>1.3819999999999999</c:v>
                </c:pt>
                <c:pt idx="857">
                  <c:v>1.4419999999999999</c:v>
                </c:pt>
                <c:pt idx="858">
                  <c:v>1.47</c:v>
                </c:pt>
                <c:pt idx="859">
                  <c:v>1.464</c:v>
                </c:pt>
                <c:pt idx="860">
                  <c:v>1.464</c:v>
                </c:pt>
                <c:pt idx="861">
                  <c:v>1.5349999999999999</c:v>
                </c:pt>
                <c:pt idx="862">
                  <c:v>1.534</c:v>
                </c:pt>
                <c:pt idx="863">
                  <c:v>1.5640000000000001</c:v>
                </c:pt>
                <c:pt idx="864">
                  <c:v>1.5449999999999999</c:v>
                </c:pt>
                <c:pt idx="865">
                  <c:v>1.536</c:v>
                </c:pt>
                <c:pt idx="866">
                  <c:v>1.514</c:v>
                </c:pt>
                <c:pt idx="867">
                  <c:v>1.415</c:v>
                </c:pt>
                <c:pt idx="868">
                  <c:v>1.333</c:v>
                </c:pt>
                <c:pt idx="869">
                  <c:v>1.2709999999999999</c:v>
                </c:pt>
                <c:pt idx="870">
                  <c:v>1.23</c:v>
                </c:pt>
                <c:pt idx="871">
                  <c:v>1.331</c:v>
                </c:pt>
                <c:pt idx="872">
                  <c:v>1.3859999999999999</c:v>
                </c:pt>
                <c:pt idx="873">
                  <c:v>1.379</c:v>
                </c:pt>
                <c:pt idx="874">
                  <c:v>1.399</c:v>
                </c:pt>
                <c:pt idx="875">
                  <c:v>1.4390000000000001</c:v>
                </c:pt>
                <c:pt idx="876">
                  <c:v>1.421</c:v>
                </c:pt>
                <c:pt idx="877">
                  <c:v>1.4219999999999999</c:v>
                </c:pt>
                <c:pt idx="878">
                  <c:v>1.3680000000000001</c:v>
                </c:pt>
                <c:pt idx="879">
                  <c:v>1.1759999999999999</c:v>
                </c:pt>
                <c:pt idx="880">
                  <c:v>1.1850000000000001</c:v>
                </c:pt>
                <c:pt idx="881">
                  <c:v>1.2430000000000001</c:v>
                </c:pt>
                <c:pt idx="882">
                  <c:v>1.298</c:v>
                </c:pt>
                <c:pt idx="883">
                  <c:v>1.3560000000000001</c:v>
                </c:pt>
                <c:pt idx="884">
                  <c:v>1.3839999999999999</c:v>
                </c:pt>
                <c:pt idx="885">
                  <c:v>1.4650000000000001</c:v>
                </c:pt>
                <c:pt idx="886">
                  <c:v>1.486</c:v>
                </c:pt>
                <c:pt idx="887">
                  <c:v>1.4059999999999999</c:v>
                </c:pt>
                <c:pt idx="888">
                  <c:v>1.415</c:v>
                </c:pt>
                <c:pt idx="889">
                  <c:v>1.415</c:v>
                </c:pt>
                <c:pt idx="890">
                  <c:v>1.349</c:v>
                </c:pt>
                <c:pt idx="891">
                  <c:v>1.351</c:v>
                </c:pt>
                <c:pt idx="892">
                  <c:v>1.389</c:v>
                </c:pt>
                <c:pt idx="893">
                  <c:v>1.45</c:v>
                </c:pt>
                <c:pt idx="894">
                  <c:v>1.431</c:v>
                </c:pt>
                <c:pt idx="895">
                  <c:v>1.423</c:v>
                </c:pt>
                <c:pt idx="896">
                  <c:v>1.361</c:v>
                </c:pt>
                <c:pt idx="897">
                  <c:v>1.395</c:v>
                </c:pt>
                <c:pt idx="898">
                  <c:v>1.39</c:v>
                </c:pt>
                <c:pt idx="899">
                  <c:v>1.38</c:v>
                </c:pt>
                <c:pt idx="900">
                  <c:v>1.369</c:v>
                </c:pt>
                <c:pt idx="901">
                  <c:v>1.3919999999999999</c:v>
                </c:pt>
                <c:pt idx="902">
                  <c:v>1.385</c:v>
                </c:pt>
                <c:pt idx="903">
                  <c:v>1.4119999999999999</c:v>
                </c:pt>
                <c:pt idx="904">
                  <c:v>1.355</c:v>
                </c:pt>
                <c:pt idx="905">
                  <c:v>1.3560000000000001</c:v>
                </c:pt>
                <c:pt idx="906">
                  <c:v>1.37</c:v>
                </c:pt>
                <c:pt idx="907">
                  <c:v>1.37</c:v>
                </c:pt>
                <c:pt idx="908">
                  <c:v>1.3560000000000001</c:v>
                </c:pt>
                <c:pt idx="909">
                  <c:v>1.34</c:v>
                </c:pt>
                <c:pt idx="910">
                  <c:v>1.34</c:v>
                </c:pt>
                <c:pt idx="911">
                  <c:v>1.4039999999999999</c:v>
                </c:pt>
                <c:pt idx="912">
                  <c:v>1.369</c:v>
                </c:pt>
                <c:pt idx="913">
                  <c:v>1.3620000000000001</c:v>
                </c:pt>
                <c:pt idx="914">
                  <c:v>1.347</c:v>
                </c:pt>
                <c:pt idx="915">
                  <c:v>1.319</c:v>
                </c:pt>
                <c:pt idx="916">
                  <c:v>1.34</c:v>
                </c:pt>
                <c:pt idx="917">
                  <c:v>1.323</c:v>
                </c:pt>
                <c:pt idx="918">
                  <c:v>1.3120000000000001</c:v>
                </c:pt>
                <c:pt idx="919">
                  <c:v>1.35</c:v>
                </c:pt>
                <c:pt idx="920">
                  <c:v>1.369</c:v>
                </c:pt>
                <c:pt idx="921">
                  <c:v>1.3580000000000001</c:v>
                </c:pt>
                <c:pt idx="922">
                  <c:v>1.3380000000000001</c:v>
                </c:pt>
                <c:pt idx="923">
                  <c:v>1.343</c:v>
                </c:pt>
                <c:pt idx="924">
                  <c:v>1.286</c:v>
                </c:pt>
                <c:pt idx="925">
                  <c:v>1.2849999999999999</c:v>
                </c:pt>
                <c:pt idx="926">
                  <c:v>1.306</c:v>
                </c:pt>
                <c:pt idx="927">
                  <c:v>1.2589999999999999</c:v>
                </c:pt>
                <c:pt idx="928">
                  <c:v>1.2989999999999999</c:v>
                </c:pt>
                <c:pt idx="929">
                  <c:v>1.276</c:v>
                </c:pt>
                <c:pt idx="930">
                  <c:v>1.292</c:v>
                </c:pt>
                <c:pt idx="931">
                  <c:v>1.266</c:v>
                </c:pt>
                <c:pt idx="932">
                  <c:v>1.3440000000000001</c:v>
                </c:pt>
                <c:pt idx="933">
                  <c:v>1.3220000000000001</c:v>
                </c:pt>
                <c:pt idx="934">
                  <c:v>1.2929999999999999</c:v>
                </c:pt>
                <c:pt idx="935">
                  <c:v>1.302</c:v>
                </c:pt>
                <c:pt idx="936">
                  <c:v>1.339</c:v>
                </c:pt>
                <c:pt idx="937">
                  <c:v>1.3859999999999999</c:v>
                </c:pt>
                <c:pt idx="938">
                  <c:v>1.367</c:v>
                </c:pt>
                <c:pt idx="939">
                  <c:v>1.351</c:v>
                </c:pt>
                <c:pt idx="940">
                  <c:v>1.323</c:v>
                </c:pt>
                <c:pt idx="941">
                  <c:v>1.3480000000000001</c:v>
                </c:pt>
                <c:pt idx="942">
                  <c:v>1.365</c:v>
                </c:pt>
                <c:pt idx="943">
                  <c:v>1.35</c:v>
                </c:pt>
                <c:pt idx="944">
                  <c:v>1.375</c:v>
                </c:pt>
                <c:pt idx="945">
                  <c:v>1.44</c:v>
                </c:pt>
                <c:pt idx="946">
                  <c:v>1.3919999999999999</c:v>
                </c:pt>
                <c:pt idx="947">
                  <c:v>1.385</c:v>
                </c:pt>
                <c:pt idx="948">
                  <c:v>1.383</c:v>
                </c:pt>
                <c:pt idx="949">
                  <c:v>1.377</c:v>
                </c:pt>
                <c:pt idx="950">
                  <c:v>1.407</c:v>
                </c:pt>
                <c:pt idx="951">
                  <c:v>1.4039999999999999</c:v>
                </c:pt>
                <c:pt idx="952">
                  <c:v>1.399</c:v>
                </c:pt>
                <c:pt idx="953">
                  <c:v>1.393</c:v>
                </c:pt>
                <c:pt idx="954">
                  <c:v>1.391</c:v>
                </c:pt>
                <c:pt idx="955">
                  <c:v>1.373</c:v>
                </c:pt>
                <c:pt idx="956">
                  <c:v>1.367</c:v>
                </c:pt>
                <c:pt idx="957">
                  <c:v>1.371</c:v>
                </c:pt>
                <c:pt idx="958">
                  <c:v>1.3740000000000001</c:v>
                </c:pt>
                <c:pt idx="959">
                  <c:v>1.3720000000000001</c:v>
                </c:pt>
                <c:pt idx="960">
                  <c:v>1.3520000000000001</c:v>
                </c:pt>
                <c:pt idx="961">
                  <c:v>1.302</c:v>
                </c:pt>
                <c:pt idx="962">
                  <c:v>1.3360000000000001</c:v>
                </c:pt>
                <c:pt idx="963">
                  <c:v>1.3640000000000001</c:v>
                </c:pt>
                <c:pt idx="964">
                  <c:v>1.3380000000000001</c:v>
                </c:pt>
                <c:pt idx="965">
                  <c:v>1.304</c:v>
                </c:pt>
                <c:pt idx="966">
                  <c:v>1.304</c:v>
                </c:pt>
                <c:pt idx="967">
                  <c:v>1.3029999999999999</c:v>
                </c:pt>
                <c:pt idx="968">
                  <c:v>1.3129999999999999</c:v>
                </c:pt>
                <c:pt idx="969">
                  <c:v>1.323</c:v>
                </c:pt>
                <c:pt idx="970">
                  <c:v>1.329</c:v>
                </c:pt>
                <c:pt idx="971">
                  <c:v>1.365</c:v>
                </c:pt>
                <c:pt idx="972">
                  <c:v>1.357</c:v>
                </c:pt>
                <c:pt idx="973">
                  <c:v>1.3460000000000001</c:v>
                </c:pt>
                <c:pt idx="974">
                  <c:v>1.327</c:v>
                </c:pt>
                <c:pt idx="975">
                  <c:v>1.31</c:v>
                </c:pt>
                <c:pt idx="976">
                  <c:v>1.292</c:v>
                </c:pt>
                <c:pt idx="977">
                  <c:v>1.272</c:v>
                </c:pt>
                <c:pt idx="978">
                  <c:v>1.2689999999999999</c:v>
                </c:pt>
                <c:pt idx="979">
                  <c:v>1.266</c:v>
                </c:pt>
                <c:pt idx="980">
                  <c:v>1.284</c:v>
                </c:pt>
                <c:pt idx="981">
                  <c:v>1.2669999999999999</c:v>
                </c:pt>
                <c:pt idx="982">
                  <c:v>1.2689999999999999</c:v>
                </c:pt>
                <c:pt idx="983">
                  <c:v>1.276</c:v>
                </c:pt>
                <c:pt idx="984">
                  <c:v>1.258</c:v>
                </c:pt>
                <c:pt idx="985">
                  <c:v>1.244</c:v>
                </c:pt>
                <c:pt idx="986">
                  <c:v>1.2170000000000001</c:v>
                </c:pt>
                <c:pt idx="987">
                  <c:v>1.1739999999999999</c:v>
                </c:pt>
                <c:pt idx="988">
                  <c:v>1.1619999999999999</c:v>
                </c:pt>
                <c:pt idx="989">
                  <c:v>1.151</c:v>
                </c:pt>
                <c:pt idx="990">
                  <c:v>1.1870000000000001</c:v>
                </c:pt>
                <c:pt idx="991">
                  <c:v>1.1890000000000001</c:v>
                </c:pt>
                <c:pt idx="992">
                  <c:v>1.175</c:v>
                </c:pt>
                <c:pt idx="993">
                  <c:v>1.1499999999999999</c:v>
                </c:pt>
                <c:pt idx="994">
                  <c:v>1.1579999999999999</c:v>
                </c:pt>
                <c:pt idx="995">
                  <c:v>1.1619999999999999</c:v>
                </c:pt>
                <c:pt idx="996">
                  <c:v>1.2470000000000001</c:v>
                </c:pt>
                <c:pt idx="997">
                  <c:v>1.2729999999999999</c:v>
                </c:pt>
                <c:pt idx="998">
                  <c:v>1.2729999999999999</c:v>
                </c:pt>
                <c:pt idx="999">
                  <c:v>1.232</c:v>
                </c:pt>
                <c:pt idx="1000">
                  <c:v>1.2050000000000001</c:v>
                </c:pt>
                <c:pt idx="1001">
                  <c:v>1.2010000000000001</c:v>
                </c:pt>
                <c:pt idx="1002">
                  <c:v>1.198</c:v>
                </c:pt>
                <c:pt idx="1003">
                  <c:v>1.175</c:v>
                </c:pt>
                <c:pt idx="1004">
                  <c:v>1.1830000000000001</c:v>
                </c:pt>
                <c:pt idx="1005">
                  <c:v>1.1879999999999999</c:v>
                </c:pt>
                <c:pt idx="1006">
                  <c:v>1.2210000000000001</c:v>
                </c:pt>
                <c:pt idx="1007">
                  <c:v>1.24</c:v>
                </c:pt>
                <c:pt idx="1008">
                  <c:v>1.2569999999999999</c:v>
                </c:pt>
                <c:pt idx="1009">
                  <c:v>1.2270000000000001</c:v>
                </c:pt>
                <c:pt idx="1010">
                  <c:v>1.24</c:v>
                </c:pt>
                <c:pt idx="1011">
                  <c:v>1.236</c:v>
                </c:pt>
                <c:pt idx="1012">
                  <c:v>1.262</c:v>
                </c:pt>
                <c:pt idx="1013">
                  <c:v>1.2709999999999999</c:v>
                </c:pt>
                <c:pt idx="1014">
                  <c:v>1.2909999999999999</c:v>
                </c:pt>
                <c:pt idx="1015">
                  <c:v>1.411</c:v>
                </c:pt>
                <c:pt idx="1016">
                  <c:v>1.369</c:v>
                </c:pt>
                <c:pt idx="1017">
                  <c:v>1.369</c:v>
                </c:pt>
                <c:pt idx="1018">
                  <c:v>1.3740000000000001</c:v>
                </c:pt>
                <c:pt idx="1019">
                  <c:v>1.375</c:v>
                </c:pt>
                <c:pt idx="1020">
                  <c:v>1.3340000000000001</c:v>
                </c:pt>
                <c:pt idx="1021">
                  <c:v>1.3049999999999999</c:v>
                </c:pt>
                <c:pt idx="1022">
                  <c:v>1.276</c:v>
                </c:pt>
                <c:pt idx="1023">
                  <c:v>1.3009999999999999</c:v>
                </c:pt>
                <c:pt idx="1024">
                  <c:v>1.254</c:v>
                </c:pt>
                <c:pt idx="1025">
                  <c:v>1.2669999999999999</c:v>
                </c:pt>
                <c:pt idx="1026">
                  <c:v>1.2290000000000001</c:v>
                </c:pt>
                <c:pt idx="1027">
                  <c:v>1.2529999999999999</c:v>
                </c:pt>
                <c:pt idx="1028">
                  <c:v>1.2669999999999999</c:v>
                </c:pt>
                <c:pt idx="1029">
                  <c:v>1.2769999999999999</c:v>
                </c:pt>
                <c:pt idx="1030">
                  <c:v>1.2390000000000001</c:v>
                </c:pt>
                <c:pt idx="1031">
                  <c:v>1.2509999999999999</c:v>
                </c:pt>
                <c:pt idx="1032">
                  <c:v>1.252</c:v>
                </c:pt>
                <c:pt idx="1033">
                  <c:v>1.252</c:v>
                </c:pt>
                <c:pt idx="1034">
                  <c:v>1.224</c:v>
                </c:pt>
                <c:pt idx="1035">
                  <c:v>1.248</c:v>
                </c:pt>
                <c:pt idx="1036">
                  <c:v>1.248</c:v>
                </c:pt>
                <c:pt idx="1037">
                  <c:v>1.264</c:v>
                </c:pt>
                <c:pt idx="1038">
                  <c:v>1.238</c:v>
                </c:pt>
                <c:pt idx="1039">
                  <c:v>1.238</c:v>
                </c:pt>
                <c:pt idx="1040">
                  <c:v>1.248</c:v>
                </c:pt>
                <c:pt idx="1041">
                  <c:v>1.21</c:v>
                </c:pt>
                <c:pt idx="1042">
                  <c:v>1.208</c:v>
                </c:pt>
                <c:pt idx="1043">
                  <c:v>1.2050000000000001</c:v>
                </c:pt>
                <c:pt idx="1044">
                  <c:v>1.198</c:v>
                </c:pt>
                <c:pt idx="1045">
                  <c:v>1.1830000000000001</c:v>
                </c:pt>
                <c:pt idx="1046">
                  <c:v>1.196</c:v>
                </c:pt>
                <c:pt idx="1047">
                  <c:v>1.238</c:v>
                </c:pt>
                <c:pt idx="1048">
                  <c:v>1.2250000000000001</c:v>
                </c:pt>
                <c:pt idx="1049">
                  <c:v>1.1839999999999999</c:v>
                </c:pt>
                <c:pt idx="1050">
                  <c:v>1.1599999999999999</c:v>
                </c:pt>
                <c:pt idx="1051">
                  <c:v>1.153</c:v>
                </c:pt>
                <c:pt idx="1052">
                  <c:v>1.179</c:v>
                </c:pt>
                <c:pt idx="1053">
                  <c:v>1.161</c:v>
                </c:pt>
                <c:pt idx="1054">
                  <c:v>1.1559999999999999</c:v>
                </c:pt>
                <c:pt idx="1055">
                  <c:v>1.1919999999999999</c:v>
                </c:pt>
                <c:pt idx="1056">
                  <c:v>1.2110000000000001</c:v>
                </c:pt>
                <c:pt idx="1057">
                  <c:v>1.232</c:v>
                </c:pt>
                <c:pt idx="1058">
                  <c:v>1.2649999999999999</c:v>
                </c:pt>
                <c:pt idx="1059">
                  <c:v>1.258</c:v>
                </c:pt>
                <c:pt idx="1060">
                  <c:v>1.2589999999999999</c:v>
                </c:pt>
                <c:pt idx="1061">
                  <c:v>1.278</c:v>
                </c:pt>
                <c:pt idx="1062">
                  <c:v>1.2829999999999999</c:v>
                </c:pt>
                <c:pt idx="1063">
                  <c:v>1.319</c:v>
                </c:pt>
                <c:pt idx="1064">
                  <c:v>1.349</c:v>
                </c:pt>
                <c:pt idx="1065">
                  <c:v>1.385</c:v>
                </c:pt>
                <c:pt idx="1066">
                  <c:v>1.339</c:v>
                </c:pt>
                <c:pt idx="1067">
                  <c:v>1.359</c:v>
                </c:pt>
                <c:pt idx="1068">
                  <c:v>1.345</c:v>
                </c:pt>
                <c:pt idx="1069">
                  <c:v>1.3120000000000001</c:v>
                </c:pt>
                <c:pt idx="1070">
                  <c:v>1.349</c:v>
                </c:pt>
                <c:pt idx="1071">
                  <c:v>1.415</c:v>
                </c:pt>
                <c:pt idx="1072">
                  <c:v>1.5820000000000001</c:v>
                </c:pt>
                <c:pt idx="1073">
                  <c:v>1.607</c:v>
                </c:pt>
                <c:pt idx="1074">
                  <c:v>1.5329999999999999</c:v>
                </c:pt>
                <c:pt idx="1075">
                  <c:v>1.5229999999999999</c:v>
                </c:pt>
                <c:pt idx="1076">
                  <c:v>1.615</c:v>
                </c:pt>
                <c:pt idx="1077">
                  <c:v>1.59</c:v>
                </c:pt>
                <c:pt idx="1078">
                  <c:v>1.605</c:v>
                </c:pt>
                <c:pt idx="1079">
                  <c:v>1.623</c:v>
                </c:pt>
                <c:pt idx="1080">
                  <c:v>1.575</c:v>
                </c:pt>
                <c:pt idx="1081">
                  <c:v>1.548</c:v>
                </c:pt>
                <c:pt idx="1082">
                  <c:v>1.498</c:v>
                </c:pt>
                <c:pt idx="1083">
                  <c:v>1.5589999999999999</c:v>
                </c:pt>
                <c:pt idx="1084">
                  <c:v>1.512</c:v>
                </c:pt>
                <c:pt idx="1085">
                  <c:v>1.5189999999999999</c:v>
                </c:pt>
                <c:pt idx="1086">
                  <c:v>1.5089999999999999</c:v>
                </c:pt>
                <c:pt idx="1087">
                  <c:v>1.534</c:v>
                </c:pt>
                <c:pt idx="1088">
                  <c:v>1.512</c:v>
                </c:pt>
                <c:pt idx="1089">
                  <c:v>1.484</c:v>
                </c:pt>
                <c:pt idx="1090">
                  <c:v>1.504</c:v>
                </c:pt>
                <c:pt idx="1091">
                  <c:v>1.514</c:v>
                </c:pt>
                <c:pt idx="1092">
                  <c:v>1.4790000000000001</c:v>
                </c:pt>
                <c:pt idx="1093">
                  <c:v>1.47</c:v>
                </c:pt>
                <c:pt idx="1094">
                  <c:v>1.5</c:v>
                </c:pt>
                <c:pt idx="1095">
                  <c:v>1.595</c:v>
                </c:pt>
                <c:pt idx="1096">
                  <c:v>1.575</c:v>
                </c:pt>
                <c:pt idx="1097">
                  <c:v>1.6040000000000001</c:v>
                </c:pt>
                <c:pt idx="1098">
                  <c:v>1.6040000000000001</c:v>
                </c:pt>
                <c:pt idx="1099">
                  <c:v>1.6040000000000001</c:v>
                </c:pt>
                <c:pt idx="1100">
                  <c:v>1.5740000000000001</c:v>
                </c:pt>
                <c:pt idx="1101">
                  <c:v>1.5669999999999999</c:v>
                </c:pt>
                <c:pt idx="1102">
                  <c:v>1.5680000000000001</c:v>
                </c:pt>
                <c:pt idx="1103">
                  <c:v>1.5760000000000001</c:v>
                </c:pt>
                <c:pt idx="1104">
                  <c:v>1.55</c:v>
                </c:pt>
                <c:pt idx="1105">
                  <c:v>1.5069999999999999</c:v>
                </c:pt>
                <c:pt idx="1106">
                  <c:v>1.4970000000000001</c:v>
                </c:pt>
                <c:pt idx="1107">
                  <c:v>1.454</c:v>
                </c:pt>
                <c:pt idx="1108">
                  <c:v>1.4810000000000001</c:v>
                </c:pt>
                <c:pt idx="1109">
                  <c:v>1.5109999999999999</c:v>
                </c:pt>
                <c:pt idx="1110">
                  <c:v>1.554</c:v>
                </c:pt>
                <c:pt idx="1111">
                  <c:v>1.5660000000000001</c:v>
                </c:pt>
                <c:pt idx="1112">
                  <c:v>1.58</c:v>
                </c:pt>
                <c:pt idx="1113">
                  <c:v>1.5680000000000001</c:v>
                </c:pt>
                <c:pt idx="1114">
                  <c:v>1.556</c:v>
                </c:pt>
                <c:pt idx="1115">
                  <c:v>1.546</c:v>
                </c:pt>
                <c:pt idx="1116">
                  <c:v>1.5920000000000001</c:v>
                </c:pt>
                <c:pt idx="1117">
                  <c:v>1.704</c:v>
                </c:pt>
                <c:pt idx="1118">
                  <c:v>1.7150000000000001</c:v>
                </c:pt>
                <c:pt idx="1119">
                  <c:v>1.7150000000000001</c:v>
                </c:pt>
                <c:pt idx="1120">
                  <c:v>1.6830000000000001</c:v>
                </c:pt>
                <c:pt idx="1121">
                  <c:v>1.6850000000000001</c:v>
                </c:pt>
                <c:pt idx="1122">
                  <c:v>1.6930000000000001</c:v>
                </c:pt>
                <c:pt idx="1123">
                  <c:v>1.6870000000000001</c:v>
                </c:pt>
                <c:pt idx="1124">
                  <c:v>1.7110000000000001</c:v>
                </c:pt>
                <c:pt idx="1125">
                  <c:v>1.829</c:v>
                </c:pt>
                <c:pt idx="1126">
                  <c:v>1.8180000000000001</c:v>
                </c:pt>
                <c:pt idx="1127">
                  <c:v>1.897</c:v>
                </c:pt>
                <c:pt idx="1128">
                  <c:v>1.903</c:v>
                </c:pt>
                <c:pt idx="1129">
                  <c:v>1.9910000000000001</c:v>
                </c:pt>
                <c:pt idx="1130">
                  <c:v>1.931</c:v>
                </c:pt>
                <c:pt idx="1131">
                  <c:v>1.8720000000000001</c:v>
                </c:pt>
                <c:pt idx="1132">
                  <c:v>1.9059999999999999</c:v>
                </c:pt>
                <c:pt idx="1133">
                  <c:v>1.8740000000000001</c:v>
                </c:pt>
                <c:pt idx="1134">
                  <c:v>1.8240000000000001</c:v>
                </c:pt>
                <c:pt idx="1135">
                  <c:v>1.788</c:v>
                </c:pt>
                <c:pt idx="1136">
                  <c:v>1.8560000000000001</c:v>
                </c:pt>
                <c:pt idx="1137">
                  <c:v>1.921</c:v>
                </c:pt>
                <c:pt idx="1138">
                  <c:v>1.893</c:v>
                </c:pt>
                <c:pt idx="1139">
                  <c:v>1.8660000000000001</c:v>
                </c:pt>
                <c:pt idx="1140">
                  <c:v>1.8779999999999999</c:v>
                </c:pt>
                <c:pt idx="1141">
                  <c:v>1.849</c:v>
                </c:pt>
                <c:pt idx="1142">
                  <c:v>1.849</c:v>
                </c:pt>
                <c:pt idx="1143">
                  <c:v>1.8280000000000001</c:v>
                </c:pt>
                <c:pt idx="1144">
                  <c:v>1.8620000000000001</c:v>
                </c:pt>
                <c:pt idx="1145">
                  <c:v>1.877</c:v>
                </c:pt>
                <c:pt idx="1146">
                  <c:v>1.8340000000000001</c:v>
                </c:pt>
                <c:pt idx="1147">
                  <c:v>1.778</c:v>
                </c:pt>
                <c:pt idx="1148">
                  <c:v>1.73</c:v>
                </c:pt>
                <c:pt idx="1149">
                  <c:v>1.7470000000000001</c:v>
                </c:pt>
                <c:pt idx="1150">
                  <c:v>1.748</c:v>
                </c:pt>
                <c:pt idx="1151">
                  <c:v>1.7470000000000001</c:v>
                </c:pt>
                <c:pt idx="1152">
                  <c:v>1.7889999999999999</c:v>
                </c:pt>
                <c:pt idx="1153">
                  <c:v>1.762</c:v>
                </c:pt>
                <c:pt idx="1154">
                  <c:v>1.7609999999999999</c:v>
                </c:pt>
                <c:pt idx="1155">
                  <c:v>1.806</c:v>
                </c:pt>
                <c:pt idx="1156">
                  <c:v>1.8029999999999999</c:v>
                </c:pt>
                <c:pt idx="1157">
                  <c:v>1.7749999999999999</c:v>
                </c:pt>
                <c:pt idx="1158">
                  <c:v>1.8320000000000001</c:v>
                </c:pt>
                <c:pt idx="1159">
                  <c:v>1.821</c:v>
                </c:pt>
                <c:pt idx="1160">
                  <c:v>1.784</c:v>
                </c:pt>
                <c:pt idx="1161">
                  <c:v>1.65</c:v>
                </c:pt>
                <c:pt idx="1162">
                  <c:v>1.65</c:v>
                </c:pt>
                <c:pt idx="1163">
                  <c:v>1.71</c:v>
                </c:pt>
                <c:pt idx="1164">
                  <c:v>1.7509999999999999</c:v>
                </c:pt>
                <c:pt idx="1165">
                  <c:v>1.6870000000000001</c:v>
                </c:pt>
                <c:pt idx="1166">
                  <c:v>1.629</c:v>
                </c:pt>
                <c:pt idx="1167">
                  <c:v>1.665</c:v>
                </c:pt>
                <c:pt idx="1168">
                  <c:v>1.6850000000000001</c:v>
                </c:pt>
                <c:pt idx="1169">
                  <c:v>1.7030000000000001</c:v>
                </c:pt>
                <c:pt idx="1170">
                  <c:v>1.706</c:v>
                </c:pt>
                <c:pt idx="1171">
                  <c:v>1.706</c:v>
                </c:pt>
                <c:pt idx="1172">
                  <c:v>1.6850000000000001</c:v>
                </c:pt>
                <c:pt idx="1173">
                  <c:v>1.6659999999999999</c:v>
                </c:pt>
                <c:pt idx="1174">
                  <c:v>1.532</c:v>
                </c:pt>
                <c:pt idx="1175">
                  <c:v>1.5229999999999999</c:v>
                </c:pt>
                <c:pt idx="1176">
                  <c:v>1.58</c:v>
                </c:pt>
                <c:pt idx="1177">
                  <c:v>1.5860000000000001</c:v>
                </c:pt>
                <c:pt idx="1178">
                  <c:v>1.5549999999999999</c:v>
                </c:pt>
                <c:pt idx="1179">
                  <c:v>1.538</c:v>
                </c:pt>
                <c:pt idx="1180">
                  <c:v>1.5329999999999999</c:v>
                </c:pt>
                <c:pt idx="1181">
                  <c:v>1.679</c:v>
                </c:pt>
                <c:pt idx="1182">
                  <c:v>1.73</c:v>
                </c:pt>
                <c:pt idx="1183">
                  <c:v>1.714</c:v>
                </c:pt>
                <c:pt idx="1184">
                  <c:v>1.671</c:v>
                </c:pt>
                <c:pt idx="1185">
                  <c:v>1.6930000000000001</c:v>
                </c:pt>
                <c:pt idx="1186">
                  <c:v>1.762</c:v>
                </c:pt>
                <c:pt idx="1187">
                  <c:v>1.7529999999999999</c:v>
                </c:pt>
                <c:pt idx="1188">
                  <c:v>1.8129999999999999</c:v>
                </c:pt>
                <c:pt idx="1189">
                  <c:v>1.81</c:v>
                </c:pt>
                <c:pt idx="1190">
                  <c:v>1.8260000000000001</c:v>
                </c:pt>
                <c:pt idx="1191">
                  <c:v>1.8180000000000001</c:v>
                </c:pt>
                <c:pt idx="1192">
                  <c:v>1.8160000000000001</c:v>
                </c:pt>
                <c:pt idx="1193">
                  <c:v>1.7949999999999999</c:v>
                </c:pt>
                <c:pt idx="1194">
                  <c:v>1.738</c:v>
                </c:pt>
                <c:pt idx="1195">
                  <c:v>1.724</c:v>
                </c:pt>
                <c:pt idx="1196">
                  <c:v>1.722</c:v>
                </c:pt>
                <c:pt idx="1197">
                  <c:v>1.7110000000000001</c:v>
                </c:pt>
                <c:pt idx="1198">
                  <c:v>1.7050000000000001</c:v>
                </c:pt>
                <c:pt idx="1199">
                  <c:v>1.7430000000000001</c:v>
                </c:pt>
                <c:pt idx="1200">
                  <c:v>1.756</c:v>
                </c:pt>
                <c:pt idx="1201">
                  <c:v>1.786</c:v>
                </c:pt>
                <c:pt idx="1202">
                  <c:v>1.8220000000000001</c:v>
                </c:pt>
                <c:pt idx="1203">
                  <c:v>1.8109999999999999</c:v>
                </c:pt>
                <c:pt idx="1204">
                  <c:v>1.7949999999999999</c:v>
                </c:pt>
                <c:pt idx="1205">
                  <c:v>1.837</c:v>
                </c:pt>
                <c:pt idx="1206">
                  <c:v>1.8939999999999999</c:v>
                </c:pt>
                <c:pt idx="1207">
                  <c:v>1.95</c:v>
                </c:pt>
                <c:pt idx="1208">
                  <c:v>2.0059999999999998</c:v>
                </c:pt>
                <c:pt idx="1209">
                  <c:v>1.962</c:v>
                </c:pt>
                <c:pt idx="1210">
                  <c:v>2.0169999999999999</c:v>
                </c:pt>
                <c:pt idx="1211">
                  <c:v>2.0369999999999999</c:v>
                </c:pt>
                <c:pt idx="1212">
                  <c:v>1.97</c:v>
                </c:pt>
                <c:pt idx="1213">
                  <c:v>1.984</c:v>
                </c:pt>
                <c:pt idx="1214">
                  <c:v>2.0179999999999998</c:v>
                </c:pt>
                <c:pt idx="1215">
                  <c:v>2.0129999999999999</c:v>
                </c:pt>
                <c:pt idx="1216">
                  <c:v>2.0030000000000001</c:v>
                </c:pt>
                <c:pt idx="1217">
                  <c:v>2.0499999999999998</c:v>
                </c:pt>
                <c:pt idx="1218">
                  <c:v>2.056</c:v>
                </c:pt>
                <c:pt idx="1219">
                  <c:v>2.02</c:v>
                </c:pt>
                <c:pt idx="1220">
                  <c:v>1.9830000000000001</c:v>
                </c:pt>
                <c:pt idx="1221">
                  <c:v>1.99</c:v>
                </c:pt>
                <c:pt idx="1222">
                  <c:v>2.0339999999999998</c:v>
                </c:pt>
                <c:pt idx="1223">
                  <c:v>2.0739999999999998</c:v>
                </c:pt>
                <c:pt idx="1224">
                  <c:v>2.0870000000000002</c:v>
                </c:pt>
                <c:pt idx="1225">
                  <c:v>2.1629999999999998</c:v>
                </c:pt>
                <c:pt idx="1226">
                  <c:v>2.1429999999999998</c:v>
                </c:pt>
                <c:pt idx="1227">
                  <c:v>2.1890000000000001</c:v>
                </c:pt>
                <c:pt idx="1228">
                  <c:v>2.2090000000000001</c:v>
                </c:pt>
                <c:pt idx="1229">
                  <c:v>2.2810000000000001</c:v>
                </c:pt>
                <c:pt idx="1230">
                  <c:v>2.254</c:v>
                </c:pt>
                <c:pt idx="1231">
                  <c:v>2.4180000000000001</c:v>
                </c:pt>
                <c:pt idx="1232">
                  <c:v>2.4319999999999999</c:v>
                </c:pt>
                <c:pt idx="1233">
                  <c:v>2.4249999999999998</c:v>
                </c:pt>
                <c:pt idx="1234">
                  <c:v>2.5289999999999999</c:v>
                </c:pt>
                <c:pt idx="1235">
                  <c:v>2.5830000000000002</c:v>
                </c:pt>
                <c:pt idx="1236">
                  <c:v>2.7120000000000002</c:v>
                </c:pt>
                <c:pt idx="1237">
                  <c:v>2.5449999999999999</c:v>
                </c:pt>
                <c:pt idx="1238">
                  <c:v>2.633</c:v>
                </c:pt>
                <c:pt idx="1239">
                  <c:v>2.746</c:v>
                </c:pt>
                <c:pt idx="1240">
                  <c:v>2.7349999999999999</c:v>
                </c:pt>
                <c:pt idx="1241">
                  <c:v>2.7149999999999999</c:v>
                </c:pt>
                <c:pt idx="1242">
                  <c:v>2.7509999999999999</c:v>
                </c:pt>
                <c:pt idx="1243">
                  <c:v>2.8260000000000001</c:v>
                </c:pt>
                <c:pt idx="1244">
                  <c:v>2.9159999999999999</c:v>
                </c:pt>
                <c:pt idx="1245">
                  <c:v>2.9180000000000001</c:v>
                </c:pt>
                <c:pt idx="1246">
                  <c:v>2.8140000000000001</c:v>
                </c:pt>
                <c:pt idx="1247">
                  <c:v>2.903</c:v>
                </c:pt>
                <c:pt idx="1248">
                  <c:v>2.8769999999999998</c:v>
                </c:pt>
                <c:pt idx="1249">
                  <c:v>2.8769999999999998</c:v>
                </c:pt>
                <c:pt idx="1250">
                  <c:v>2.91</c:v>
                </c:pt>
                <c:pt idx="1251">
                  <c:v>2.911</c:v>
                </c:pt>
                <c:pt idx="1252">
                  <c:v>2.9329999999999998</c:v>
                </c:pt>
                <c:pt idx="1253">
                  <c:v>2.91</c:v>
                </c:pt>
                <c:pt idx="1254">
                  <c:v>2.992</c:v>
                </c:pt>
                <c:pt idx="1255">
                  <c:v>2.89</c:v>
                </c:pt>
                <c:pt idx="1256">
                  <c:v>2.92</c:v>
                </c:pt>
                <c:pt idx="1257">
                  <c:v>2.92</c:v>
                </c:pt>
                <c:pt idx="1258">
                  <c:v>2.9119999999999999</c:v>
                </c:pt>
                <c:pt idx="1259">
                  <c:v>2.9689999999999999</c:v>
                </c:pt>
                <c:pt idx="1260">
                  <c:v>3</c:v>
                </c:pt>
                <c:pt idx="1261">
                  <c:v>3.149</c:v>
                </c:pt>
                <c:pt idx="1262">
                  <c:v>3.3450000000000002</c:v>
                </c:pt>
                <c:pt idx="1263">
                  <c:v>3.38</c:v>
                </c:pt>
                <c:pt idx="1264">
                  <c:v>3.31</c:v>
                </c:pt>
                <c:pt idx="1265">
                  <c:v>3.4540000000000002</c:v>
                </c:pt>
                <c:pt idx="1266">
                  <c:v>3.4580000000000002</c:v>
                </c:pt>
                <c:pt idx="1267">
                  <c:v>3.4689999999999999</c:v>
                </c:pt>
                <c:pt idx="1268">
                  <c:v>3.153</c:v>
                </c:pt>
                <c:pt idx="1269">
                  <c:v>3.2069999999999999</c:v>
                </c:pt>
                <c:pt idx="1270">
                  <c:v>3.11</c:v>
                </c:pt>
                <c:pt idx="1271">
                  <c:v>3.222</c:v>
                </c:pt>
                <c:pt idx="1272">
                  <c:v>3.331</c:v>
                </c:pt>
                <c:pt idx="1273">
                  <c:v>3.2919999999999998</c:v>
                </c:pt>
                <c:pt idx="1274">
                  <c:v>3.1970000000000001</c:v>
                </c:pt>
                <c:pt idx="1275">
                  <c:v>3.1269999999999998</c:v>
                </c:pt>
                <c:pt idx="1276">
                  <c:v>3.1269999999999998</c:v>
                </c:pt>
                <c:pt idx="1277">
                  <c:v>3.1309999999999998</c:v>
                </c:pt>
                <c:pt idx="1278">
                  <c:v>3.2280000000000002</c:v>
                </c:pt>
                <c:pt idx="1279">
                  <c:v>3.2090000000000001</c:v>
                </c:pt>
                <c:pt idx="1280">
                  <c:v>3.1970000000000001</c:v>
                </c:pt>
                <c:pt idx="1281">
                  <c:v>3.2349999999999999</c:v>
                </c:pt>
                <c:pt idx="1282">
                  <c:v>3.1869999999999998</c:v>
                </c:pt>
                <c:pt idx="1283">
                  <c:v>3.1720000000000002</c:v>
                </c:pt>
                <c:pt idx="1284">
                  <c:v>3.3340000000000001</c:v>
                </c:pt>
                <c:pt idx="1285">
                  <c:v>3.464</c:v>
                </c:pt>
                <c:pt idx="1286">
                  <c:v>3.512</c:v>
                </c:pt>
                <c:pt idx="1287">
                  <c:v>3.504</c:v>
                </c:pt>
                <c:pt idx="1288">
                  <c:v>3.504</c:v>
                </c:pt>
                <c:pt idx="1289">
                  <c:v>3.536</c:v>
                </c:pt>
                <c:pt idx="1290">
                  <c:v>3.536</c:v>
                </c:pt>
                <c:pt idx="1291">
                  <c:v>3.6280000000000001</c:v>
                </c:pt>
                <c:pt idx="1292">
                  <c:v>3.702</c:v>
                </c:pt>
                <c:pt idx="1293">
                  <c:v>3.7050000000000001</c:v>
                </c:pt>
                <c:pt idx="1294">
                  <c:v>3.7810000000000001</c:v>
                </c:pt>
                <c:pt idx="1295">
                  <c:v>3.952</c:v>
                </c:pt>
                <c:pt idx="1296">
                  <c:v>3.9039999999999999</c:v>
                </c:pt>
                <c:pt idx="1297">
                  <c:v>3.9039999999999999</c:v>
                </c:pt>
                <c:pt idx="1298">
                  <c:v>4.0410000000000004</c:v>
                </c:pt>
                <c:pt idx="1299">
                  <c:v>4.0919999999999996</c:v>
                </c:pt>
                <c:pt idx="1300">
                  <c:v>4.0069999999999997</c:v>
                </c:pt>
                <c:pt idx="1301">
                  <c:v>4.0220000000000002</c:v>
                </c:pt>
                <c:pt idx="1302">
                  <c:v>4.0039999999999996</c:v>
                </c:pt>
                <c:pt idx="1303">
                  <c:v>4.0599999999999996</c:v>
                </c:pt>
                <c:pt idx="1304">
                  <c:v>4.0940000000000003</c:v>
                </c:pt>
                <c:pt idx="1305">
                  <c:v>4.149</c:v>
                </c:pt>
                <c:pt idx="1306">
                  <c:v>4.0670000000000002</c:v>
                </c:pt>
                <c:pt idx="1307">
                  <c:v>3.9460000000000002</c:v>
                </c:pt>
                <c:pt idx="1308">
                  <c:v>3.8530000000000002</c:v>
                </c:pt>
                <c:pt idx="1309">
                  <c:v>3.97</c:v>
                </c:pt>
                <c:pt idx="1310">
                  <c:v>3.9390000000000001</c:v>
                </c:pt>
                <c:pt idx="1311">
                  <c:v>3.915</c:v>
                </c:pt>
                <c:pt idx="1312">
                  <c:v>4.048</c:v>
                </c:pt>
                <c:pt idx="1313">
                  <c:v>4.0469999999999997</c:v>
                </c:pt>
                <c:pt idx="1314">
                  <c:v>4.1100000000000003</c:v>
                </c:pt>
                <c:pt idx="1315">
                  <c:v>4.0549999999999997</c:v>
                </c:pt>
                <c:pt idx="1316">
                  <c:v>4.0129999999999999</c:v>
                </c:pt>
                <c:pt idx="1317">
                  <c:v>4.0019999999999998</c:v>
                </c:pt>
                <c:pt idx="1318">
                  <c:v>3.915</c:v>
                </c:pt>
                <c:pt idx="1319">
                  <c:v>3.9020000000000001</c:v>
                </c:pt>
                <c:pt idx="1320">
                  <c:v>3.8980000000000001</c:v>
                </c:pt>
                <c:pt idx="1321">
                  <c:v>3.9609999999999999</c:v>
                </c:pt>
                <c:pt idx="1322">
                  <c:v>3.9929999999999999</c:v>
                </c:pt>
                <c:pt idx="1323">
                  <c:v>4.0209999999999999</c:v>
                </c:pt>
                <c:pt idx="1324">
                  <c:v>4.0869999999999997</c:v>
                </c:pt>
                <c:pt idx="1325">
                  <c:v>3.9780000000000002</c:v>
                </c:pt>
                <c:pt idx="1326">
                  <c:v>3.94</c:v>
                </c:pt>
                <c:pt idx="1327">
                  <c:v>3.8889999999999998</c:v>
                </c:pt>
                <c:pt idx="1328">
                  <c:v>3.895</c:v>
                </c:pt>
                <c:pt idx="1329">
                  <c:v>3.8479999999999999</c:v>
                </c:pt>
                <c:pt idx="1330">
                  <c:v>3.91</c:v>
                </c:pt>
                <c:pt idx="1331">
                  <c:v>3.97</c:v>
                </c:pt>
                <c:pt idx="1332">
                  <c:v>4.0720000000000001</c:v>
                </c:pt>
                <c:pt idx="1333">
                  <c:v>4.0490000000000004</c:v>
                </c:pt>
                <c:pt idx="1334">
                  <c:v>4.1159999999999997</c:v>
                </c:pt>
                <c:pt idx="1335">
                  <c:v>4.0510000000000002</c:v>
                </c:pt>
                <c:pt idx="1336">
                  <c:v>4.07</c:v>
                </c:pt>
                <c:pt idx="1337">
                  <c:v>4.1449999999999996</c:v>
                </c:pt>
                <c:pt idx="1338">
                  <c:v>4.3760000000000003</c:v>
                </c:pt>
                <c:pt idx="1339">
                  <c:v>4.7539999999999996</c:v>
                </c:pt>
                <c:pt idx="1340">
                  <c:v>4.8310000000000004</c:v>
                </c:pt>
                <c:pt idx="1341">
                  <c:v>4.8570000000000002</c:v>
                </c:pt>
                <c:pt idx="1342">
                  <c:v>5.0279999999999996</c:v>
                </c:pt>
                <c:pt idx="1343">
                  <c:v>4.9770000000000003</c:v>
                </c:pt>
                <c:pt idx="1344">
                  <c:v>5.1120000000000001</c:v>
                </c:pt>
                <c:pt idx="1345">
                  <c:v>4.9619999999999997</c:v>
                </c:pt>
                <c:pt idx="1346">
                  <c:v>4.7670000000000003</c:v>
                </c:pt>
                <c:pt idx="1347">
                  <c:v>4.7610000000000001</c:v>
                </c:pt>
                <c:pt idx="1348">
                  <c:v>4.7380000000000004</c:v>
                </c:pt>
                <c:pt idx="1349">
                  <c:v>4.944</c:v>
                </c:pt>
                <c:pt idx="1350">
                  <c:v>5.0750000000000002</c:v>
                </c:pt>
                <c:pt idx="1351">
                  <c:v>5.1920000000000002</c:v>
                </c:pt>
                <c:pt idx="1352">
                  <c:v>5.4039999999999999</c:v>
                </c:pt>
                <c:pt idx="1353">
                  <c:v>5.43</c:v>
                </c:pt>
                <c:pt idx="1354">
                  <c:v>5.5090000000000003</c:v>
                </c:pt>
                <c:pt idx="1355">
                  <c:v>5.2220000000000004</c:v>
                </c:pt>
                <c:pt idx="1356">
                  <c:v>5.2119999999999997</c:v>
                </c:pt>
                <c:pt idx="1357">
                  <c:v>5.242</c:v>
                </c:pt>
                <c:pt idx="1358">
                  <c:v>5.3849999999999998</c:v>
                </c:pt>
                <c:pt idx="1359">
                  <c:v>5.4269999999999996</c:v>
                </c:pt>
                <c:pt idx="1360">
                  <c:v>5.4829999999999997</c:v>
                </c:pt>
                <c:pt idx="1361">
                  <c:v>5.601</c:v>
                </c:pt>
                <c:pt idx="1362">
                  <c:v>5.843</c:v>
                </c:pt>
                <c:pt idx="1363">
                  <c:v>6.0979999999999999</c:v>
                </c:pt>
                <c:pt idx="1364">
                  <c:v>6.282</c:v>
                </c:pt>
                <c:pt idx="1365">
                  <c:v>6.1749999999999998</c:v>
                </c:pt>
                <c:pt idx="1366">
                  <c:v>5.8579999999999997</c:v>
                </c:pt>
                <c:pt idx="1367">
                  <c:v>5.9530000000000003</c:v>
                </c:pt>
                <c:pt idx="1368">
                  <c:v>5.9530000000000003</c:v>
                </c:pt>
                <c:pt idx="1369">
                  <c:v>6.2960000000000003</c:v>
                </c:pt>
                <c:pt idx="1370">
                  <c:v>6.1150000000000002</c:v>
                </c:pt>
                <c:pt idx="1371">
                  <c:v>6.2190000000000003</c:v>
                </c:pt>
                <c:pt idx="1372">
                  <c:v>6.3209999999999997</c:v>
                </c:pt>
                <c:pt idx="1373">
                  <c:v>6.2210000000000001</c:v>
                </c:pt>
                <c:pt idx="1374">
                  <c:v>6.125</c:v>
                </c:pt>
                <c:pt idx="1375">
                  <c:v>6.16</c:v>
                </c:pt>
                <c:pt idx="1376">
                  <c:v>6.3170000000000002</c:v>
                </c:pt>
                <c:pt idx="1377">
                  <c:v>6.399</c:v>
                </c:pt>
                <c:pt idx="1378">
                  <c:v>6.4290000000000003</c:v>
                </c:pt>
                <c:pt idx="1379">
                  <c:v>6.4290000000000003</c:v>
                </c:pt>
                <c:pt idx="1380">
                  <c:v>6.6070000000000002</c:v>
                </c:pt>
                <c:pt idx="1381">
                  <c:v>6.58</c:v>
                </c:pt>
                <c:pt idx="1382">
                  <c:v>6.8440000000000003</c:v>
                </c:pt>
                <c:pt idx="1383">
                  <c:v>7</c:v>
                </c:pt>
                <c:pt idx="1384">
                  <c:v>6.9669999999999996</c:v>
                </c:pt>
                <c:pt idx="1385">
                  <c:v>6.9450000000000003</c:v>
                </c:pt>
                <c:pt idx="1386">
                  <c:v>6.7190000000000003</c:v>
                </c:pt>
                <c:pt idx="1387">
                  <c:v>6.843</c:v>
                </c:pt>
                <c:pt idx="1388">
                  <c:v>6.7140000000000004</c:v>
                </c:pt>
                <c:pt idx="1389">
                  <c:v>6.62</c:v>
                </c:pt>
                <c:pt idx="1390">
                  <c:v>6.6449999999999996</c:v>
                </c:pt>
                <c:pt idx="1391">
                  <c:v>6.569</c:v>
                </c:pt>
                <c:pt idx="1392">
                  <c:v>6.4939999999999998</c:v>
                </c:pt>
                <c:pt idx="1393">
                  <c:v>6.5369999999999999</c:v>
                </c:pt>
                <c:pt idx="1394">
                  <c:v>6.5670000000000002</c:v>
                </c:pt>
                <c:pt idx="1395">
                  <c:v>6.5490000000000004</c:v>
                </c:pt>
                <c:pt idx="1396">
                  <c:v>6.665</c:v>
                </c:pt>
                <c:pt idx="1397">
                  <c:v>6.7030000000000003</c:v>
                </c:pt>
                <c:pt idx="1398">
                  <c:v>6.6159999999999997</c:v>
                </c:pt>
                <c:pt idx="1399">
                  <c:v>6.6269999999999998</c:v>
                </c:pt>
                <c:pt idx="1400">
                  <c:v>6.5049999999999999</c:v>
                </c:pt>
                <c:pt idx="1401">
                  <c:v>6.6059999999999999</c:v>
                </c:pt>
                <c:pt idx="1402">
                  <c:v>6.6769999999999996</c:v>
                </c:pt>
                <c:pt idx="1403">
                  <c:v>6.6159999999999997</c:v>
                </c:pt>
                <c:pt idx="1404">
                  <c:v>6.5960000000000001</c:v>
                </c:pt>
                <c:pt idx="1405">
                  <c:v>6.7610000000000001</c:v>
                </c:pt>
                <c:pt idx="1406">
                  <c:v>6.9459999999999997</c:v>
                </c:pt>
                <c:pt idx="1407">
                  <c:v>7.234</c:v>
                </c:pt>
                <c:pt idx="1408">
                  <c:v>7.69</c:v>
                </c:pt>
                <c:pt idx="1409">
                  <c:v>7.7949999999999999</c:v>
                </c:pt>
                <c:pt idx="1410">
                  <c:v>7.8879999999999999</c:v>
                </c:pt>
                <c:pt idx="1411">
                  <c:v>7.8879999999999999</c:v>
                </c:pt>
                <c:pt idx="1412">
                  <c:v>7.9660000000000002</c:v>
                </c:pt>
                <c:pt idx="1413">
                  <c:v>8.1440000000000001</c:v>
                </c:pt>
                <c:pt idx="1414">
                  <c:v>7.7290000000000001</c:v>
                </c:pt>
                <c:pt idx="1415">
                  <c:v>7.21</c:v>
                </c:pt>
                <c:pt idx="1416">
                  <c:v>6.9950000000000001</c:v>
                </c:pt>
                <c:pt idx="1417">
                  <c:v>7.0090000000000003</c:v>
                </c:pt>
                <c:pt idx="1418">
                  <c:v>7.3070000000000004</c:v>
                </c:pt>
                <c:pt idx="1419">
                  <c:v>7.2969999999999997</c:v>
                </c:pt>
                <c:pt idx="1420">
                  <c:v>7.1239999999999997</c:v>
                </c:pt>
                <c:pt idx="1421">
                  <c:v>6.9359999999999999</c:v>
                </c:pt>
                <c:pt idx="1422">
                  <c:v>6.5350000000000001</c:v>
                </c:pt>
                <c:pt idx="1423">
                  <c:v>6.585</c:v>
                </c:pt>
                <c:pt idx="1424">
                  <c:v>6.7370000000000001</c:v>
                </c:pt>
                <c:pt idx="1425">
                  <c:v>6.7160000000000002</c:v>
                </c:pt>
                <c:pt idx="1426">
                  <c:v>6.8049999999999997</c:v>
                </c:pt>
                <c:pt idx="1427">
                  <c:v>6.6840000000000002</c:v>
                </c:pt>
                <c:pt idx="1428">
                  <c:v>6.61</c:v>
                </c:pt>
                <c:pt idx="1429">
                  <c:v>6.7270000000000003</c:v>
                </c:pt>
                <c:pt idx="1430">
                  <c:v>6.8609999999999998</c:v>
                </c:pt>
                <c:pt idx="1431">
                  <c:v>6.9130000000000003</c:v>
                </c:pt>
                <c:pt idx="1432">
                  <c:v>6.75</c:v>
                </c:pt>
                <c:pt idx="1433">
                  <c:v>6.72</c:v>
                </c:pt>
                <c:pt idx="1434">
                  <c:v>6.649</c:v>
                </c:pt>
                <c:pt idx="1435">
                  <c:v>6.5890000000000004</c:v>
                </c:pt>
                <c:pt idx="1436">
                  <c:v>6.194</c:v>
                </c:pt>
                <c:pt idx="1437">
                  <c:v>5.91</c:v>
                </c:pt>
                <c:pt idx="1438">
                  <c:v>5.8780000000000001</c:v>
                </c:pt>
                <c:pt idx="1439">
                  <c:v>5.7789999999999999</c:v>
                </c:pt>
                <c:pt idx="1440">
                  <c:v>5.8460000000000001</c:v>
                </c:pt>
                <c:pt idx="1441">
                  <c:v>5.81</c:v>
                </c:pt>
                <c:pt idx="1442">
                  <c:v>5.5590000000000002</c:v>
                </c:pt>
                <c:pt idx="1443">
                  <c:v>5.3810000000000002</c:v>
                </c:pt>
                <c:pt idx="1444">
                  <c:v>5.6420000000000003</c:v>
                </c:pt>
                <c:pt idx="1445">
                  <c:v>5.7939999999999996</c:v>
                </c:pt>
                <c:pt idx="1446">
                  <c:v>5.6310000000000002</c:v>
                </c:pt>
                <c:pt idx="1447">
                  <c:v>5.5279999999999996</c:v>
                </c:pt>
                <c:pt idx="1448">
                  <c:v>5.508</c:v>
                </c:pt>
                <c:pt idx="1449">
                  <c:v>5.5789999999999997</c:v>
                </c:pt>
                <c:pt idx="1450">
                  <c:v>5.4480000000000004</c:v>
                </c:pt>
                <c:pt idx="1451">
                  <c:v>5.4039999999999999</c:v>
                </c:pt>
                <c:pt idx="1452">
                  <c:v>5.3780000000000001</c:v>
                </c:pt>
                <c:pt idx="1453">
                  <c:v>5.3780000000000001</c:v>
                </c:pt>
                <c:pt idx="1454">
                  <c:v>5.5190000000000001</c:v>
                </c:pt>
                <c:pt idx="1455">
                  <c:v>5.7430000000000003</c:v>
                </c:pt>
                <c:pt idx="1456">
                  <c:v>5.8490000000000002</c:v>
                </c:pt>
                <c:pt idx="1457">
                  <c:v>6.03</c:v>
                </c:pt>
                <c:pt idx="1458">
                  <c:v>6.1529999999999996</c:v>
                </c:pt>
                <c:pt idx="1459">
                  <c:v>6.33</c:v>
                </c:pt>
                <c:pt idx="1460">
                  <c:v>6.3849999999999998</c:v>
                </c:pt>
                <c:pt idx="1461">
                  <c:v>6.23</c:v>
                </c:pt>
                <c:pt idx="1462">
                  <c:v>6.2709999999999999</c:v>
                </c:pt>
                <c:pt idx="1463">
                  <c:v>6.3659999999999997</c:v>
                </c:pt>
                <c:pt idx="1464">
                  <c:v>6.1630000000000003</c:v>
                </c:pt>
                <c:pt idx="1465">
                  <c:v>6.1639999999999997</c:v>
                </c:pt>
                <c:pt idx="1466">
                  <c:v>6.1420000000000003</c:v>
                </c:pt>
                <c:pt idx="1467">
                  <c:v>6.0750000000000002</c:v>
                </c:pt>
                <c:pt idx="1468">
                  <c:v>6.1520000000000001</c:v>
                </c:pt>
                <c:pt idx="1469">
                  <c:v>6.1970000000000001</c:v>
                </c:pt>
                <c:pt idx="1470">
                  <c:v>6.117</c:v>
                </c:pt>
                <c:pt idx="1471">
                  <c:v>6.0839999999999996</c:v>
                </c:pt>
                <c:pt idx="1472">
                  <c:v>6.0149999999999997</c:v>
                </c:pt>
                <c:pt idx="1473">
                  <c:v>5.8940000000000001</c:v>
                </c:pt>
                <c:pt idx="1474">
                  <c:v>5.8529999999999998</c:v>
                </c:pt>
                <c:pt idx="1475">
                  <c:v>5.968</c:v>
                </c:pt>
                <c:pt idx="1476">
                  <c:v>6.1479999999999997</c:v>
                </c:pt>
                <c:pt idx="1477">
                  <c:v>6.125</c:v>
                </c:pt>
                <c:pt idx="1478">
                  <c:v>6.1280000000000001</c:v>
                </c:pt>
                <c:pt idx="1479">
                  <c:v>6.19</c:v>
                </c:pt>
                <c:pt idx="1480">
                  <c:v>6.1379999999999999</c:v>
                </c:pt>
                <c:pt idx="1481">
                  <c:v>6.2009999999999996</c:v>
                </c:pt>
                <c:pt idx="1482">
                  <c:v>6.468</c:v>
                </c:pt>
                <c:pt idx="1483">
                  <c:v>6.8090000000000002</c:v>
                </c:pt>
                <c:pt idx="1484">
                  <c:v>6.9039999999999999</c:v>
                </c:pt>
                <c:pt idx="1485">
                  <c:v>7.0430000000000001</c:v>
                </c:pt>
                <c:pt idx="1486">
                  <c:v>7.2809999999999997</c:v>
                </c:pt>
                <c:pt idx="1487">
                  <c:v>7.1639999999999997</c:v>
                </c:pt>
                <c:pt idx="1488">
                  <c:v>6.9960000000000004</c:v>
                </c:pt>
                <c:pt idx="1489">
                  <c:v>6.8959999999999999</c:v>
                </c:pt>
                <c:pt idx="1490">
                  <c:v>7.1319999999999997</c:v>
                </c:pt>
                <c:pt idx="1491">
                  <c:v>7.1980000000000004</c:v>
                </c:pt>
                <c:pt idx="1492">
                  <c:v>7.3760000000000003</c:v>
                </c:pt>
                <c:pt idx="1493">
                  <c:v>7.5110000000000001</c:v>
                </c:pt>
                <c:pt idx="1494">
                  <c:v>7.8390000000000004</c:v>
                </c:pt>
                <c:pt idx="1495">
                  <c:v>8.1890000000000001</c:v>
                </c:pt>
                <c:pt idx="1496">
                  <c:v>7.8239999999999998</c:v>
                </c:pt>
                <c:pt idx="1497">
                  <c:v>7.7389999999999999</c:v>
                </c:pt>
                <c:pt idx="1498">
                  <c:v>7.98</c:v>
                </c:pt>
                <c:pt idx="1499">
                  <c:v>8.1829999999999998</c:v>
                </c:pt>
                <c:pt idx="1500">
                  <c:v>8.3439999999999994</c:v>
                </c:pt>
                <c:pt idx="1501">
                  <c:v>8.6329999999999991</c:v>
                </c:pt>
                <c:pt idx="1502">
                  <c:v>8.7609999999999992</c:v>
                </c:pt>
                <c:pt idx="1503">
                  <c:v>8.32</c:v>
                </c:pt>
                <c:pt idx="1504">
                  <c:v>8.0530000000000008</c:v>
                </c:pt>
                <c:pt idx="1505">
                  <c:v>7.9960000000000004</c:v>
                </c:pt>
                <c:pt idx="1506">
                  <c:v>7.915</c:v>
                </c:pt>
                <c:pt idx="1507">
                  <c:v>8.1639999999999997</c:v>
                </c:pt>
                <c:pt idx="1508">
                  <c:v>8.3930000000000007</c:v>
                </c:pt>
                <c:pt idx="1509">
                  <c:v>8.3930000000000007</c:v>
                </c:pt>
                <c:pt idx="1510">
                  <c:v>8.3550000000000004</c:v>
                </c:pt>
                <c:pt idx="1511">
                  <c:v>8.3610000000000007</c:v>
                </c:pt>
                <c:pt idx="1512">
                  <c:v>8.2189999999999994</c:v>
                </c:pt>
                <c:pt idx="1513">
                  <c:v>7.9729999999999999</c:v>
                </c:pt>
                <c:pt idx="1514">
                  <c:v>7.8220000000000001</c:v>
                </c:pt>
                <c:pt idx="1515">
                  <c:v>7.7</c:v>
                </c:pt>
                <c:pt idx="1516">
                  <c:v>7.22</c:v>
                </c:pt>
                <c:pt idx="1517">
                  <c:v>7.22</c:v>
                </c:pt>
                <c:pt idx="1518">
                  <c:v>7.2869999999999999</c:v>
                </c:pt>
                <c:pt idx="1519">
                  <c:v>6.9909999999999997</c:v>
                </c:pt>
                <c:pt idx="1520">
                  <c:v>7.0350000000000001</c:v>
                </c:pt>
                <c:pt idx="1521">
                  <c:v>7.1909999999999998</c:v>
                </c:pt>
                <c:pt idx="1522">
                  <c:v>7.05</c:v>
                </c:pt>
                <c:pt idx="1523">
                  <c:v>7.0460000000000003</c:v>
                </c:pt>
                <c:pt idx="1524">
                  <c:v>6.8739999999999997</c:v>
                </c:pt>
                <c:pt idx="1525">
                  <c:v>6.8380000000000001</c:v>
                </c:pt>
                <c:pt idx="1526">
                  <c:v>6.681</c:v>
                </c:pt>
                <c:pt idx="1527">
                  <c:v>6.9039999999999999</c:v>
                </c:pt>
                <c:pt idx="1528">
                  <c:v>6.806</c:v>
                </c:pt>
                <c:pt idx="1529">
                  <c:v>6.7409999999999997</c:v>
                </c:pt>
                <c:pt idx="1530">
                  <c:v>6.6159999999999997</c:v>
                </c:pt>
                <c:pt idx="1531">
                  <c:v>6.45</c:v>
                </c:pt>
                <c:pt idx="1532">
                  <c:v>6.4139999999999997</c:v>
                </c:pt>
                <c:pt idx="1533">
                  <c:v>6.7149999999999999</c:v>
                </c:pt>
                <c:pt idx="1534">
                  <c:v>6.633</c:v>
                </c:pt>
                <c:pt idx="1535">
                  <c:v>6.5380000000000003</c:v>
                </c:pt>
                <c:pt idx="1536">
                  <c:v>6.4820000000000002</c:v>
                </c:pt>
                <c:pt idx="1537">
                  <c:v>6.4790000000000001</c:v>
                </c:pt>
                <c:pt idx="1538">
                  <c:v>6.5990000000000002</c:v>
                </c:pt>
                <c:pt idx="1539">
                  <c:v>6.4859999999999998</c:v>
                </c:pt>
                <c:pt idx="1540">
                  <c:v>6.4459999999999997</c:v>
                </c:pt>
                <c:pt idx="1541">
                  <c:v>6.5410000000000004</c:v>
                </c:pt>
                <c:pt idx="1542">
                  <c:v>6.6929999999999996</c:v>
                </c:pt>
                <c:pt idx="1543">
                  <c:v>6.8159999999999998</c:v>
                </c:pt>
                <c:pt idx="1544">
                  <c:v>6.7910000000000004</c:v>
                </c:pt>
                <c:pt idx="1545">
                  <c:v>6.6079999999999997</c:v>
                </c:pt>
                <c:pt idx="1546">
                  <c:v>6.7329999999999997</c:v>
                </c:pt>
                <c:pt idx="1547">
                  <c:v>6.734</c:v>
                </c:pt>
                <c:pt idx="1548">
                  <c:v>6.7869999999999999</c:v>
                </c:pt>
                <c:pt idx="1549">
                  <c:v>6.7670000000000003</c:v>
                </c:pt>
                <c:pt idx="1550">
                  <c:v>6.9269999999999996</c:v>
                </c:pt>
                <c:pt idx="1551">
                  <c:v>6.8780000000000001</c:v>
                </c:pt>
                <c:pt idx="1552">
                  <c:v>6.7889999999999997</c:v>
                </c:pt>
                <c:pt idx="1553">
                  <c:v>6.6159999999999997</c:v>
                </c:pt>
                <c:pt idx="1554">
                  <c:v>6.3869999999999996</c:v>
                </c:pt>
                <c:pt idx="1555">
                  <c:v>6.1449999999999996</c:v>
                </c:pt>
                <c:pt idx="1556">
                  <c:v>6.1449999999999996</c:v>
                </c:pt>
                <c:pt idx="1557">
                  <c:v>5.8559999999999999</c:v>
                </c:pt>
                <c:pt idx="1558">
                  <c:v>6.0540000000000003</c:v>
                </c:pt>
                <c:pt idx="1559">
                  <c:v>5.9509999999999996</c:v>
                </c:pt>
                <c:pt idx="1560">
                  <c:v>5.92</c:v>
                </c:pt>
                <c:pt idx="1561">
                  <c:v>6.0179999999999998</c:v>
                </c:pt>
                <c:pt idx="1562">
                  <c:v>6.0469999999999997</c:v>
                </c:pt>
                <c:pt idx="1563">
                  <c:v>6.0359999999999996</c:v>
                </c:pt>
                <c:pt idx="1564">
                  <c:v>5.843</c:v>
                </c:pt>
                <c:pt idx="1565">
                  <c:v>5.9420000000000002</c:v>
                </c:pt>
                <c:pt idx="1566">
                  <c:v>5.9880000000000004</c:v>
                </c:pt>
                <c:pt idx="1567">
                  <c:v>6.0519999999999996</c:v>
                </c:pt>
                <c:pt idx="1568">
                  <c:v>5.9960000000000004</c:v>
                </c:pt>
                <c:pt idx="1569">
                  <c:v>5.923</c:v>
                </c:pt>
                <c:pt idx="1570">
                  <c:v>5.8789999999999996</c:v>
                </c:pt>
                <c:pt idx="1571">
                  <c:v>5.7960000000000003</c:v>
                </c:pt>
                <c:pt idx="1572">
                  <c:v>5.9160000000000004</c:v>
                </c:pt>
                <c:pt idx="1573">
                  <c:v>6.048</c:v>
                </c:pt>
                <c:pt idx="1574">
                  <c:v>6.0039999999999996</c:v>
                </c:pt>
                <c:pt idx="1575">
                  <c:v>5.7450000000000001</c:v>
                </c:pt>
                <c:pt idx="1576">
                  <c:v>5.6929999999999996</c:v>
                </c:pt>
                <c:pt idx="1577">
                  <c:v>5.88</c:v>
                </c:pt>
                <c:pt idx="1578">
                  <c:v>6.133</c:v>
                </c:pt>
                <c:pt idx="1579">
                  <c:v>6.0049999999999999</c:v>
                </c:pt>
                <c:pt idx="1580">
                  <c:v>5.9409999999999998</c:v>
                </c:pt>
                <c:pt idx="1581">
                  <c:v>6.1180000000000003</c:v>
                </c:pt>
                <c:pt idx="1582">
                  <c:v>6.1660000000000004</c:v>
                </c:pt>
                <c:pt idx="1583">
                  <c:v>6.218</c:v>
                </c:pt>
                <c:pt idx="1584">
                  <c:v>6.1980000000000004</c:v>
                </c:pt>
                <c:pt idx="1585">
                  <c:v>6.3559999999999999</c:v>
                </c:pt>
                <c:pt idx="1586" formatCode="#,##0.000;\-#,##0.000;#,##0.000;&quot;--&quot;">
                  <c:v>6.4740000000000002</c:v>
                </c:pt>
                <c:pt idx="1587" formatCode="#,##0.000;\-#,##0.000;#,##0.000;&quot;--&quot;">
                  <c:v>6.5810000000000004</c:v>
                </c:pt>
                <c:pt idx="1588" formatCode="#,##0.000;\-#,##0.000;#,##0.000;&quot;--&quot;">
                  <c:v>6.7</c:v>
                </c:pt>
                <c:pt idx="1589" formatCode="#,##0.000;\-#,##0.000;#,##0.000;&quot;--&quot;">
                  <c:v>6.6470000000000002</c:v>
                </c:pt>
                <c:pt idx="1590" formatCode="#,##0.000;\-#,##0.000;#,##0.000;&quot;--&quot;">
                  <c:v>6.6139999999999999</c:v>
                </c:pt>
                <c:pt idx="1591" formatCode="#,##0.000;\-#,##0.000;#,##0.000;&quot;--&quot;">
                  <c:v>6.585</c:v>
                </c:pt>
                <c:pt idx="1592" formatCode="#,##0.000;\-#,##0.000;#,##0.000;&quot;--&quot;">
                  <c:v>6.5579999999999998</c:v>
                </c:pt>
                <c:pt idx="1593" formatCode="#,##0.000;\-#,##0.000;#,##0.000;&quot;--&quot;">
                  <c:v>6.5549999999999997</c:v>
                </c:pt>
                <c:pt idx="1594" formatCode="#,##0.000;\-#,##0.000;#,##0.000;&quot;--&quot;">
                  <c:v>6.59</c:v>
                </c:pt>
                <c:pt idx="1595" formatCode="#,##0.000;\-#,##0.000;#,##0.000;&quot;--&quot;">
                  <c:v>6.67</c:v>
                </c:pt>
                <c:pt idx="1596" formatCode="#,##0.000;\-#,##0.000;#,##0.000;&quot;--&quot;">
                  <c:v>6.5410000000000004</c:v>
                </c:pt>
                <c:pt idx="1597" formatCode="#,##0.000;\-#,##0.000;#,##0.000;&quot;--&quot;">
                  <c:v>6.4249999999999998</c:v>
                </c:pt>
                <c:pt idx="1598" formatCode="#,##0.000;\-#,##0.000;#,##0.000;&quot;--&quot;">
                  <c:v>6.3419999999999996</c:v>
                </c:pt>
                <c:pt idx="1599" formatCode="#,##0.000;\-#,##0.000;#,##0.000;&quot;--&quot;">
                  <c:v>6.266</c:v>
                </c:pt>
                <c:pt idx="1600" formatCode="#,##0.000;\-#,##0.000;#,##0.000;&quot;--&quot;">
                  <c:v>6.258</c:v>
                </c:pt>
                <c:pt idx="1601" formatCode="#,##0.000;\-#,##0.000;#,##0.000;&quot;--&quot;">
                  <c:v>6.1239999999999997</c:v>
                </c:pt>
                <c:pt idx="1602" formatCode="#,##0.000;\-#,##0.000;#,##0.000;&quot;--&quot;">
                  <c:v>6.02</c:v>
                </c:pt>
                <c:pt idx="1603" formatCode="#,##0.000;\-#,##0.000;#,##0.000;&quot;--&quot;">
                  <c:v>6.1779999999999999</c:v>
                </c:pt>
                <c:pt idx="1604" formatCode="#,##0.000;\-#,##0.000;#,##0.000;&quot;--&quot;">
                  <c:v>6.0389999999999997</c:v>
                </c:pt>
                <c:pt idx="1605" formatCode="#,##0.000;\-#,##0.000;#,##0.000;&quot;--&quot;">
                  <c:v>6.0229999999999997</c:v>
                </c:pt>
                <c:pt idx="1606" formatCode="#,##0.000;\-#,##0.000;#,##0.000;&quot;--&quot;">
                  <c:v>5.9989999999999997</c:v>
                </c:pt>
                <c:pt idx="1607" formatCode="#,##0.000;\-#,##0.000;#,##0.000;&quot;--&quot;">
                  <c:v>5.9610000000000003</c:v>
                </c:pt>
                <c:pt idx="1608" formatCode="#,##0.000;\-#,##0.000;#,##0.000;&quot;--&quot;">
                  <c:v>5.9969999999999999</c:v>
                </c:pt>
                <c:pt idx="1609" formatCode="#,##0.000;\-#,##0.000;#,##0.000;&quot;--&quot;">
                  <c:v>6.0119999999999996</c:v>
                </c:pt>
                <c:pt idx="1610" formatCode="#,##0.000;\-#,##0.000;#,##0.000;&quot;--&quot;">
                  <c:v>5.9560000000000004</c:v>
                </c:pt>
                <c:pt idx="1611" formatCode="#,##0.000;\-#,##0.000;#,##0.000;&quot;--&quot;">
                  <c:v>6.0220000000000002</c:v>
                </c:pt>
                <c:pt idx="1612" formatCode="#,##0.000;\-#,##0.000;#,##0.000;&quot;--&quot;">
                  <c:v>6.0549999999999997</c:v>
                </c:pt>
                <c:pt idx="1613" formatCode="#,##0.000;\-#,##0.000;#,##0.000;&quot;--&quot;">
                  <c:v>6.0869999999999997</c:v>
                </c:pt>
                <c:pt idx="1614">
                  <c:v>6.0830000000000002</c:v>
                </c:pt>
                <c:pt idx="1615">
                  <c:v>6.0780000000000003</c:v>
                </c:pt>
                <c:pt idx="1616">
                  <c:v>6.0650000000000004</c:v>
                </c:pt>
                <c:pt idx="1617">
                  <c:v>6.05</c:v>
                </c:pt>
                <c:pt idx="1618">
                  <c:v>6.0869999999999997</c:v>
                </c:pt>
                <c:pt idx="1619">
                  <c:v>6.0890000000000004</c:v>
                </c:pt>
                <c:pt idx="1620">
                  <c:v>6.0709999999999997</c:v>
                </c:pt>
                <c:pt idx="1621">
                  <c:v>6.0709999999999997</c:v>
                </c:pt>
                <c:pt idx="1622">
                  <c:v>6.0709999999999997</c:v>
                </c:pt>
                <c:pt idx="1623">
                  <c:v>6.1719999999999997</c:v>
                </c:pt>
                <c:pt idx="1624">
                  <c:v>6.226</c:v>
                </c:pt>
                <c:pt idx="1625">
                  <c:v>6.218</c:v>
                </c:pt>
                <c:pt idx="1626">
                  <c:v>6.1980000000000004</c:v>
                </c:pt>
                <c:pt idx="1627">
                  <c:v>6.1929999999999996</c:v>
                </c:pt>
                <c:pt idx="1628">
                  <c:v>6.1539999999999999</c:v>
                </c:pt>
                <c:pt idx="1629">
                  <c:v>6.1790000000000003</c:v>
                </c:pt>
                <c:pt idx="1630">
                  <c:v>6.1050000000000004</c:v>
                </c:pt>
                <c:pt idx="1631">
                  <c:v>6.0780000000000003</c:v>
                </c:pt>
                <c:pt idx="1632">
                  <c:v>6.0229999999999997</c:v>
                </c:pt>
                <c:pt idx="1633">
                  <c:v>5.9320000000000004</c:v>
                </c:pt>
                <c:pt idx="1634">
                  <c:v>5.9690000000000003</c:v>
                </c:pt>
                <c:pt idx="1635">
                  <c:v>5.9749999999999996</c:v>
                </c:pt>
                <c:pt idx="1636">
                  <c:v>5.9089999999999998</c:v>
                </c:pt>
                <c:pt idx="1637">
                  <c:v>5.9089999999999998</c:v>
                </c:pt>
                <c:pt idx="1638">
                  <c:v>5.8209999999999997</c:v>
                </c:pt>
                <c:pt idx="1639">
                  <c:v>5.8209999999999997</c:v>
                </c:pt>
                <c:pt idx="1640">
                  <c:v>5.7779999999999996</c:v>
                </c:pt>
                <c:pt idx="1641">
                  <c:v>5.827</c:v>
                </c:pt>
                <c:pt idx="1642">
                  <c:v>5.8319999999999999</c:v>
                </c:pt>
                <c:pt idx="1643">
                  <c:v>5.8380000000000001</c:v>
                </c:pt>
                <c:pt idx="1644">
                  <c:v>5.8040000000000003</c:v>
                </c:pt>
                <c:pt idx="1645">
                  <c:v>5.7560000000000002</c:v>
                </c:pt>
                <c:pt idx="1646">
                  <c:v>5.7430000000000003</c:v>
                </c:pt>
                <c:pt idx="1647">
                  <c:v>5.86</c:v>
                </c:pt>
                <c:pt idx="1648">
                  <c:v>5.9710000000000001</c:v>
                </c:pt>
                <c:pt idx="1649">
                  <c:v>5.9459999999999997</c:v>
                </c:pt>
                <c:pt idx="1650">
                  <c:v>6.0010000000000003</c:v>
                </c:pt>
                <c:pt idx="1651">
                  <c:v>5.984</c:v>
                </c:pt>
                <c:pt idx="1652">
                  <c:v>6.0609999999999999</c:v>
                </c:pt>
                <c:pt idx="1653">
                  <c:v>6.1020000000000003</c:v>
                </c:pt>
                <c:pt idx="1654">
                  <c:v>6.1070000000000002</c:v>
                </c:pt>
                <c:pt idx="1655">
                  <c:v>6.1710000000000003</c:v>
                </c:pt>
                <c:pt idx="1656">
                  <c:v>6.173</c:v>
                </c:pt>
                <c:pt idx="1657">
                  <c:v>6.069</c:v>
                </c:pt>
                <c:pt idx="1658">
                  <c:v>6.0739999999999998</c:v>
                </c:pt>
                <c:pt idx="1659">
                  <c:v>6.0449999999999999</c:v>
                </c:pt>
                <c:pt idx="1660">
                  <c:v>5.9660000000000002</c:v>
                </c:pt>
                <c:pt idx="1661">
                  <c:v>5.9889999999999999</c:v>
                </c:pt>
                <c:pt idx="1662">
                  <c:v>5.952</c:v>
                </c:pt>
                <c:pt idx="1663">
                  <c:v>5.9589999999999996</c:v>
                </c:pt>
                <c:pt idx="1664">
                  <c:v>5.9749999999999996</c:v>
                </c:pt>
                <c:pt idx="1665">
                  <c:v>5.9749999999999996</c:v>
                </c:pt>
                <c:pt idx="1666">
                  <c:v>5.915</c:v>
                </c:pt>
                <c:pt idx="1667">
                  <c:v>5.9320000000000004</c:v>
                </c:pt>
                <c:pt idx="1668">
                  <c:v>5.9790000000000001</c:v>
                </c:pt>
                <c:pt idx="1669">
                  <c:v>6.0259999999999998</c:v>
                </c:pt>
                <c:pt idx="1670">
                  <c:v>6.0679999999999996</c:v>
                </c:pt>
                <c:pt idx="1671">
                  <c:v>6.077</c:v>
                </c:pt>
                <c:pt idx="1672">
                  <c:v>6.0490000000000004</c:v>
                </c:pt>
                <c:pt idx="1673">
                  <c:v>5.984</c:v>
                </c:pt>
                <c:pt idx="1674">
                  <c:v>5.992</c:v>
                </c:pt>
                <c:pt idx="1675">
                  <c:v>5.9480000000000004</c:v>
                </c:pt>
                <c:pt idx="1676">
                  <c:v>5.8330000000000002</c:v>
                </c:pt>
                <c:pt idx="1677">
                  <c:v>5.7850000000000001</c:v>
                </c:pt>
                <c:pt idx="1678">
                  <c:v>5.7850000000000001</c:v>
                </c:pt>
                <c:pt idx="1679">
                  <c:v>5.8090000000000002</c:v>
                </c:pt>
                <c:pt idx="1680">
                  <c:v>5.8230000000000004</c:v>
                </c:pt>
                <c:pt idx="1681">
                  <c:v>5.7759999999999998</c:v>
                </c:pt>
                <c:pt idx="1682">
                  <c:v>5.7329999999999997</c:v>
                </c:pt>
                <c:pt idx="1683">
                  <c:v>5.7169999999999996</c:v>
                </c:pt>
                <c:pt idx="1684">
                  <c:v>5.7290000000000001</c:v>
                </c:pt>
                <c:pt idx="1685">
                  <c:v>5.8760000000000003</c:v>
                </c:pt>
                <c:pt idx="1686">
                  <c:v>5.8029999999999999</c:v>
                </c:pt>
                <c:pt idx="1687">
                  <c:v>5.74</c:v>
                </c:pt>
                <c:pt idx="1688">
                  <c:v>5.7380000000000004</c:v>
                </c:pt>
                <c:pt idx="1689">
                  <c:v>5.6239999999999997</c:v>
                </c:pt>
                <c:pt idx="1690">
                  <c:v>5.5730000000000004</c:v>
                </c:pt>
                <c:pt idx="1691">
                  <c:v>5.5419999999999998</c:v>
                </c:pt>
                <c:pt idx="1692">
                  <c:v>5.4589999999999996</c:v>
                </c:pt>
                <c:pt idx="1693">
                  <c:v>5.3559999999999999</c:v>
                </c:pt>
                <c:pt idx="1694">
                  <c:v>5.43</c:v>
                </c:pt>
                <c:pt idx="1695">
                  <c:v>5.4960000000000004</c:v>
                </c:pt>
                <c:pt idx="1696">
                  <c:v>5.4370000000000003</c:v>
                </c:pt>
                <c:pt idx="1697">
                  <c:v>5.4169999999999998</c:v>
                </c:pt>
                <c:pt idx="1698">
                  <c:v>5.4290000000000003</c:v>
                </c:pt>
                <c:pt idx="1699">
                  <c:v>5.4669999999999996</c:v>
                </c:pt>
                <c:pt idx="1700">
                  <c:v>5.46</c:v>
                </c:pt>
                <c:pt idx="1701">
                  <c:v>5.4939999999999998</c:v>
                </c:pt>
                <c:pt idx="1702">
                  <c:v>5.431</c:v>
                </c:pt>
                <c:pt idx="1703">
                  <c:v>5.4569999999999999</c:v>
                </c:pt>
                <c:pt idx="1704">
                  <c:v>5.4930000000000003</c:v>
                </c:pt>
                <c:pt idx="1705">
                  <c:v>5.6139999999999999</c:v>
                </c:pt>
                <c:pt idx="1706">
                  <c:v>5.5739999999999998</c:v>
                </c:pt>
                <c:pt idx="1707">
                  <c:v>5.5839999999999996</c:v>
                </c:pt>
                <c:pt idx="1708">
                  <c:v>5.5259999999999998</c:v>
                </c:pt>
                <c:pt idx="1709">
                  <c:v>5.5170000000000003</c:v>
                </c:pt>
                <c:pt idx="1710">
                  <c:v>5.4960000000000004</c:v>
                </c:pt>
                <c:pt idx="1711">
                  <c:v>5.5309999999999997</c:v>
                </c:pt>
                <c:pt idx="1712">
                  <c:v>5.5810000000000004</c:v>
                </c:pt>
                <c:pt idx="1713">
                  <c:v>5.5810000000000004</c:v>
                </c:pt>
                <c:pt idx="1714">
                  <c:v>5.569</c:v>
                </c:pt>
                <c:pt idx="1715">
                  <c:v>5.694</c:v>
                </c:pt>
                <c:pt idx="1716">
                  <c:v>5.6980000000000004</c:v>
                </c:pt>
                <c:pt idx="1717">
                  <c:v>5.8079999999999998</c:v>
                </c:pt>
                <c:pt idx="1718">
                  <c:v>5.7770000000000001</c:v>
                </c:pt>
                <c:pt idx="1719">
                  <c:v>5.66</c:v>
                </c:pt>
                <c:pt idx="1720">
                  <c:v>5.6180000000000003</c:v>
                </c:pt>
                <c:pt idx="1721">
                  <c:v>5.7190000000000003</c:v>
                </c:pt>
                <c:pt idx="1722">
                  <c:v>5.74</c:v>
                </c:pt>
                <c:pt idx="1723">
                  <c:v>5.6779999999999999</c:v>
                </c:pt>
                <c:pt idx="1724">
                  <c:v>5.5919999999999996</c:v>
                </c:pt>
                <c:pt idx="1725">
                  <c:v>5.5910000000000002</c:v>
                </c:pt>
                <c:pt idx="1726">
                  <c:v>5.617</c:v>
                </c:pt>
                <c:pt idx="1727">
                  <c:v>5.6070000000000002</c:v>
                </c:pt>
                <c:pt idx="1728">
                  <c:v>5.5759999999999996</c:v>
                </c:pt>
                <c:pt idx="1729">
                  <c:v>5.5739999999999998</c:v>
                </c:pt>
                <c:pt idx="1730">
                  <c:v>5.7210000000000001</c:v>
                </c:pt>
                <c:pt idx="1731">
                  <c:v>5.5949999999999998</c:v>
                </c:pt>
                <c:pt idx="1732">
                  <c:v>5.5949999999999998</c:v>
                </c:pt>
                <c:pt idx="1733">
                  <c:v>5.5949999999999998</c:v>
                </c:pt>
                <c:pt idx="1734">
                  <c:v>5.5380000000000003</c:v>
                </c:pt>
                <c:pt idx="1735">
                  <c:v>5.6369999999999996</c:v>
                </c:pt>
                <c:pt idx="1736">
                  <c:v>5.6280000000000001</c:v>
                </c:pt>
                <c:pt idx="1737">
                  <c:v>5.601</c:v>
                </c:pt>
                <c:pt idx="1738">
                  <c:v>5.6070000000000002</c:v>
                </c:pt>
                <c:pt idx="1739">
                  <c:v>5.6070000000000002</c:v>
                </c:pt>
                <c:pt idx="1740">
                  <c:v>5.6070000000000002</c:v>
                </c:pt>
                <c:pt idx="1741">
                  <c:v>5.6429999999999998</c:v>
                </c:pt>
                <c:pt idx="1742">
                  <c:v>5.6959999999999997</c:v>
                </c:pt>
                <c:pt idx="1743">
                  <c:v>5.673</c:v>
                </c:pt>
                <c:pt idx="1744">
                  <c:v>5.7949999999999999</c:v>
                </c:pt>
                <c:pt idx="1745">
                  <c:v>5.7919999999999998</c:v>
                </c:pt>
                <c:pt idx="1746">
                  <c:v>5.7919999999999998</c:v>
                </c:pt>
                <c:pt idx="1747">
                  <c:v>5.7919999999999998</c:v>
                </c:pt>
                <c:pt idx="1748">
                  <c:v>5.827</c:v>
                </c:pt>
                <c:pt idx="1749">
                  <c:v>5.806</c:v>
                </c:pt>
                <c:pt idx="1750">
                  <c:v>5.8330000000000002</c:v>
                </c:pt>
                <c:pt idx="1751">
                  <c:v>5.9690000000000003</c:v>
                </c:pt>
                <c:pt idx="1752">
                  <c:v>5.9160000000000004</c:v>
                </c:pt>
                <c:pt idx="1753">
                  <c:v>5.9160000000000004</c:v>
                </c:pt>
                <c:pt idx="1754">
                  <c:v>5.9160000000000004</c:v>
                </c:pt>
                <c:pt idx="1755">
                  <c:v>5.9080000000000004</c:v>
                </c:pt>
                <c:pt idx="1756">
                  <c:v>5.875</c:v>
                </c:pt>
                <c:pt idx="1757">
                  <c:v>5.984</c:v>
                </c:pt>
                <c:pt idx="1758">
                  <c:v>5.9649999999999999</c:v>
                </c:pt>
                <c:pt idx="1759">
                  <c:v>6.0030000000000001</c:v>
                </c:pt>
                <c:pt idx="1760">
                  <c:v>6.0030000000000001</c:v>
                </c:pt>
                <c:pt idx="1761">
                  <c:v>6.0030000000000001</c:v>
                </c:pt>
                <c:pt idx="1762">
                  <c:v>6.0090000000000003</c:v>
                </c:pt>
                <c:pt idx="1763">
                  <c:v>5.9029999999999996</c:v>
                </c:pt>
                <c:pt idx="1764">
                  <c:v>5.7809999999999997</c:v>
                </c:pt>
                <c:pt idx="1765">
                  <c:v>5.79</c:v>
                </c:pt>
                <c:pt idx="1766">
                  <c:v>5.8330000000000002</c:v>
                </c:pt>
                <c:pt idx="1767">
                  <c:v>5.8330000000000002</c:v>
                </c:pt>
                <c:pt idx="1768">
                  <c:v>5.8330000000000002</c:v>
                </c:pt>
                <c:pt idx="1769">
                  <c:v>5.6589999999999998</c:v>
                </c:pt>
                <c:pt idx="1770">
                  <c:v>5.7569999999999997</c:v>
                </c:pt>
                <c:pt idx="1771">
                  <c:v>5.7789999999999999</c:v>
                </c:pt>
                <c:pt idx="1772">
                  <c:v>5.9109999999999996</c:v>
                </c:pt>
                <c:pt idx="1773">
                  <c:v>5.9649999999999999</c:v>
                </c:pt>
                <c:pt idx="1774">
                  <c:v>5.9649999999999999</c:v>
                </c:pt>
                <c:pt idx="1775">
                  <c:v>5.9649999999999999</c:v>
                </c:pt>
                <c:pt idx="1776">
                  <c:v>6.0359999999999996</c:v>
                </c:pt>
                <c:pt idx="1777">
                  <c:v>5.9160000000000004</c:v>
                </c:pt>
                <c:pt idx="1778">
                  <c:v>5.9260000000000002</c:v>
                </c:pt>
                <c:pt idx="1779">
                  <c:v>5.8209999999999997</c:v>
                </c:pt>
                <c:pt idx="1780">
                  <c:v>5.77</c:v>
                </c:pt>
                <c:pt idx="1781">
                  <c:v>5.77</c:v>
                </c:pt>
                <c:pt idx="1782">
                  <c:v>5.77</c:v>
                </c:pt>
                <c:pt idx="1783">
                  <c:v>5.7469999999999999</c:v>
                </c:pt>
                <c:pt idx="1784">
                  <c:v>5.665</c:v>
                </c:pt>
                <c:pt idx="1785">
                  <c:v>5.665</c:v>
                </c:pt>
                <c:pt idx="1786">
                  <c:v>5.5979999999999999</c:v>
                </c:pt>
                <c:pt idx="1787">
                  <c:v>5.468</c:v>
                </c:pt>
                <c:pt idx="1788">
                  <c:v>5.468</c:v>
                </c:pt>
                <c:pt idx="1789">
                  <c:v>5.468</c:v>
                </c:pt>
                <c:pt idx="1790">
                  <c:v>5.4939999999999998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AED-4158-934E-BDADF7091B5B}"/>
            </c:ext>
          </c:extLst>
        </c:ser>
        <c:ser>
          <c:idx val="3"/>
          <c:order val="2"/>
          <c:tx>
            <c:strRef>
              <c:f>'10 éves hozamok'!$D$2</c:f>
              <c:strCache>
                <c:ptCount val="1"/>
                <c:pt idx="0">
                  <c:v>cseh</c:v>
                </c:pt>
              </c:strCache>
            </c:strRef>
          </c:tx>
          <c:spPr>
            <a:ln w="57150" cap="rnd">
              <a:solidFill>
                <a:srgbClr val="558ED5"/>
              </a:solidFill>
              <a:round/>
            </a:ln>
            <a:effectLst/>
          </c:spPr>
          <c:marker>
            <c:symbol val="none"/>
          </c:marker>
          <c:cat>
            <c:numRef>
              <c:f>'10 éves hozamok'!$A$3378:$A$5168</c:f>
              <c:numCache>
                <c:formatCode>m/d/yyyy</c:formatCode>
                <c:ptCount val="1791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42758</c:v>
                </c:pt>
                <c:pt idx="15">
                  <c:v>42759</c:v>
                </c:pt>
                <c:pt idx="16">
                  <c:v>42760</c:v>
                </c:pt>
                <c:pt idx="17">
                  <c:v>42761</c:v>
                </c:pt>
                <c:pt idx="18">
                  <c:v>42762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42828</c:v>
                </c:pt>
                <c:pt idx="65">
                  <c:v>42829</c:v>
                </c:pt>
                <c:pt idx="66">
                  <c:v>42830</c:v>
                </c:pt>
                <c:pt idx="67">
                  <c:v>42831</c:v>
                </c:pt>
                <c:pt idx="68">
                  <c:v>42832</c:v>
                </c:pt>
                <c:pt idx="69">
                  <c:v>42835</c:v>
                </c:pt>
                <c:pt idx="70">
                  <c:v>42836</c:v>
                </c:pt>
                <c:pt idx="71">
                  <c:v>42837</c:v>
                </c:pt>
                <c:pt idx="72">
                  <c:v>42838</c:v>
                </c:pt>
                <c:pt idx="73">
                  <c:v>42839</c:v>
                </c:pt>
                <c:pt idx="74">
                  <c:v>42842</c:v>
                </c:pt>
                <c:pt idx="75">
                  <c:v>42843</c:v>
                </c:pt>
                <c:pt idx="76">
                  <c:v>42844</c:v>
                </c:pt>
                <c:pt idx="77">
                  <c:v>42845</c:v>
                </c:pt>
                <c:pt idx="78">
                  <c:v>42846</c:v>
                </c:pt>
                <c:pt idx="79">
                  <c:v>42849</c:v>
                </c:pt>
                <c:pt idx="80">
                  <c:v>42850</c:v>
                </c:pt>
                <c:pt idx="81">
                  <c:v>42851</c:v>
                </c:pt>
                <c:pt idx="82">
                  <c:v>42852</c:v>
                </c:pt>
                <c:pt idx="83">
                  <c:v>42853</c:v>
                </c:pt>
                <c:pt idx="84">
                  <c:v>42856</c:v>
                </c:pt>
                <c:pt idx="85">
                  <c:v>42857</c:v>
                </c:pt>
                <c:pt idx="86">
                  <c:v>42858</c:v>
                </c:pt>
                <c:pt idx="87">
                  <c:v>42859</c:v>
                </c:pt>
                <c:pt idx="88">
                  <c:v>42860</c:v>
                </c:pt>
                <c:pt idx="89">
                  <c:v>42863</c:v>
                </c:pt>
                <c:pt idx="90">
                  <c:v>42864</c:v>
                </c:pt>
                <c:pt idx="91">
                  <c:v>42865</c:v>
                </c:pt>
                <c:pt idx="92">
                  <c:v>42866</c:v>
                </c:pt>
                <c:pt idx="93">
                  <c:v>42867</c:v>
                </c:pt>
                <c:pt idx="94">
                  <c:v>42870</c:v>
                </c:pt>
                <c:pt idx="95">
                  <c:v>42871</c:v>
                </c:pt>
                <c:pt idx="96">
                  <c:v>42872</c:v>
                </c:pt>
                <c:pt idx="97">
                  <c:v>42873</c:v>
                </c:pt>
                <c:pt idx="98">
                  <c:v>42874</c:v>
                </c:pt>
                <c:pt idx="99">
                  <c:v>42877</c:v>
                </c:pt>
                <c:pt idx="100">
                  <c:v>42878</c:v>
                </c:pt>
                <c:pt idx="101">
                  <c:v>42879</c:v>
                </c:pt>
                <c:pt idx="102">
                  <c:v>42880</c:v>
                </c:pt>
                <c:pt idx="103">
                  <c:v>42881</c:v>
                </c:pt>
                <c:pt idx="104">
                  <c:v>42884</c:v>
                </c:pt>
                <c:pt idx="105">
                  <c:v>42885</c:v>
                </c:pt>
                <c:pt idx="106">
                  <c:v>42886</c:v>
                </c:pt>
                <c:pt idx="107">
                  <c:v>42887</c:v>
                </c:pt>
                <c:pt idx="108">
                  <c:v>42888</c:v>
                </c:pt>
                <c:pt idx="109">
                  <c:v>42891</c:v>
                </c:pt>
                <c:pt idx="110">
                  <c:v>42892</c:v>
                </c:pt>
                <c:pt idx="111">
                  <c:v>42893</c:v>
                </c:pt>
                <c:pt idx="112">
                  <c:v>42894</c:v>
                </c:pt>
                <c:pt idx="113">
                  <c:v>42895</c:v>
                </c:pt>
                <c:pt idx="114">
                  <c:v>42898</c:v>
                </c:pt>
                <c:pt idx="115">
                  <c:v>42899</c:v>
                </c:pt>
                <c:pt idx="116">
                  <c:v>42900</c:v>
                </c:pt>
                <c:pt idx="117">
                  <c:v>42901</c:v>
                </c:pt>
                <c:pt idx="118">
                  <c:v>42902</c:v>
                </c:pt>
                <c:pt idx="119">
                  <c:v>42905</c:v>
                </c:pt>
                <c:pt idx="120">
                  <c:v>42906</c:v>
                </c:pt>
                <c:pt idx="121">
                  <c:v>42907</c:v>
                </c:pt>
                <c:pt idx="122">
                  <c:v>42908</c:v>
                </c:pt>
                <c:pt idx="123">
                  <c:v>42909</c:v>
                </c:pt>
                <c:pt idx="124">
                  <c:v>42912</c:v>
                </c:pt>
                <c:pt idx="125">
                  <c:v>42913</c:v>
                </c:pt>
                <c:pt idx="126">
                  <c:v>42914</c:v>
                </c:pt>
                <c:pt idx="127">
                  <c:v>42915</c:v>
                </c:pt>
                <c:pt idx="128">
                  <c:v>42916</c:v>
                </c:pt>
                <c:pt idx="129">
                  <c:v>42919</c:v>
                </c:pt>
                <c:pt idx="130">
                  <c:v>42920</c:v>
                </c:pt>
                <c:pt idx="131">
                  <c:v>42921</c:v>
                </c:pt>
                <c:pt idx="132">
                  <c:v>42922</c:v>
                </c:pt>
                <c:pt idx="133">
                  <c:v>42923</c:v>
                </c:pt>
                <c:pt idx="134">
                  <c:v>42926</c:v>
                </c:pt>
                <c:pt idx="135">
                  <c:v>42927</c:v>
                </c:pt>
                <c:pt idx="136">
                  <c:v>42928</c:v>
                </c:pt>
                <c:pt idx="137">
                  <c:v>42929</c:v>
                </c:pt>
                <c:pt idx="138">
                  <c:v>42930</c:v>
                </c:pt>
                <c:pt idx="139">
                  <c:v>42933</c:v>
                </c:pt>
                <c:pt idx="140">
                  <c:v>42934</c:v>
                </c:pt>
                <c:pt idx="141">
                  <c:v>42935</c:v>
                </c:pt>
                <c:pt idx="142">
                  <c:v>42936</c:v>
                </c:pt>
                <c:pt idx="143">
                  <c:v>42937</c:v>
                </c:pt>
                <c:pt idx="144">
                  <c:v>42940</c:v>
                </c:pt>
                <c:pt idx="145">
                  <c:v>42941</c:v>
                </c:pt>
                <c:pt idx="146">
                  <c:v>42942</c:v>
                </c:pt>
                <c:pt idx="147">
                  <c:v>42943</c:v>
                </c:pt>
                <c:pt idx="148">
                  <c:v>42944</c:v>
                </c:pt>
                <c:pt idx="149">
                  <c:v>42947</c:v>
                </c:pt>
                <c:pt idx="150">
                  <c:v>42948</c:v>
                </c:pt>
                <c:pt idx="151">
                  <c:v>42949</c:v>
                </c:pt>
                <c:pt idx="152">
                  <c:v>42950</c:v>
                </c:pt>
                <c:pt idx="153">
                  <c:v>42951</c:v>
                </c:pt>
                <c:pt idx="154">
                  <c:v>42954</c:v>
                </c:pt>
                <c:pt idx="155">
                  <c:v>42955</c:v>
                </c:pt>
                <c:pt idx="156">
                  <c:v>42956</c:v>
                </c:pt>
                <c:pt idx="157">
                  <c:v>42957</c:v>
                </c:pt>
                <c:pt idx="158">
                  <c:v>42958</c:v>
                </c:pt>
                <c:pt idx="159">
                  <c:v>42961</c:v>
                </c:pt>
                <c:pt idx="160">
                  <c:v>42962</c:v>
                </c:pt>
                <c:pt idx="161">
                  <c:v>42963</c:v>
                </c:pt>
                <c:pt idx="162">
                  <c:v>42964</c:v>
                </c:pt>
                <c:pt idx="163">
                  <c:v>42965</c:v>
                </c:pt>
                <c:pt idx="164">
                  <c:v>42968</c:v>
                </c:pt>
                <c:pt idx="165">
                  <c:v>42969</c:v>
                </c:pt>
                <c:pt idx="166">
                  <c:v>42970</c:v>
                </c:pt>
                <c:pt idx="167">
                  <c:v>42971</c:v>
                </c:pt>
                <c:pt idx="168">
                  <c:v>42972</c:v>
                </c:pt>
                <c:pt idx="169">
                  <c:v>42975</c:v>
                </c:pt>
                <c:pt idx="170">
                  <c:v>42976</c:v>
                </c:pt>
                <c:pt idx="171">
                  <c:v>42977</c:v>
                </c:pt>
                <c:pt idx="172">
                  <c:v>42978</c:v>
                </c:pt>
                <c:pt idx="173">
                  <c:v>42979</c:v>
                </c:pt>
                <c:pt idx="174">
                  <c:v>42982</c:v>
                </c:pt>
                <c:pt idx="175">
                  <c:v>42983</c:v>
                </c:pt>
                <c:pt idx="176">
                  <c:v>42984</c:v>
                </c:pt>
                <c:pt idx="177">
                  <c:v>42985</c:v>
                </c:pt>
                <c:pt idx="178">
                  <c:v>42986</c:v>
                </c:pt>
                <c:pt idx="179">
                  <c:v>42989</c:v>
                </c:pt>
                <c:pt idx="180">
                  <c:v>42990</c:v>
                </c:pt>
                <c:pt idx="181">
                  <c:v>42991</c:v>
                </c:pt>
                <c:pt idx="182">
                  <c:v>42992</c:v>
                </c:pt>
                <c:pt idx="183">
                  <c:v>42993</c:v>
                </c:pt>
                <c:pt idx="184">
                  <c:v>42996</c:v>
                </c:pt>
                <c:pt idx="185">
                  <c:v>42997</c:v>
                </c:pt>
                <c:pt idx="186">
                  <c:v>42998</c:v>
                </c:pt>
                <c:pt idx="187">
                  <c:v>42999</c:v>
                </c:pt>
                <c:pt idx="188">
                  <c:v>43000</c:v>
                </c:pt>
                <c:pt idx="189">
                  <c:v>43003</c:v>
                </c:pt>
                <c:pt idx="190">
                  <c:v>43004</c:v>
                </c:pt>
                <c:pt idx="191">
                  <c:v>43005</c:v>
                </c:pt>
                <c:pt idx="192">
                  <c:v>43006</c:v>
                </c:pt>
                <c:pt idx="193">
                  <c:v>43007</c:v>
                </c:pt>
                <c:pt idx="194">
                  <c:v>43010</c:v>
                </c:pt>
                <c:pt idx="195">
                  <c:v>43011</c:v>
                </c:pt>
                <c:pt idx="196">
                  <c:v>43012</c:v>
                </c:pt>
                <c:pt idx="197">
                  <c:v>43013</c:v>
                </c:pt>
                <c:pt idx="198">
                  <c:v>43014</c:v>
                </c:pt>
                <c:pt idx="199">
                  <c:v>43017</c:v>
                </c:pt>
                <c:pt idx="200">
                  <c:v>43018</c:v>
                </c:pt>
                <c:pt idx="201">
                  <c:v>43019</c:v>
                </c:pt>
                <c:pt idx="202">
                  <c:v>43020</c:v>
                </c:pt>
                <c:pt idx="203">
                  <c:v>43021</c:v>
                </c:pt>
                <c:pt idx="204">
                  <c:v>43024</c:v>
                </c:pt>
                <c:pt idx="205">
                  <c:v>43025</c:v>
                </c:pt>
                <c:pt idx="206">
                  <c:v>43026</c:v>
                </c:pt>
                <c:pt idx="207">
                  <c:v>43027</c:v>
                </c:pt>
                <c:pt idx="208">
                  <c:v>43028</c:v>
                </c:pt>
                <c:pt idx="209">
                  <c:v>43031</c:v>
                </c:pt>
                <c:pt idx="210">
                  <c:v>43032</c:v>
                </c:pt>
                <c:pt idx="211">
                  <c:v>43033</c:v>
                </c:pt>
                <c:pt idx="212">
                  <c:v>43034</c:v>
                </c:pt>
                <c:pt idx="213">
                  <c:v>43035</c:v>
                </c:pt>
                <c:pt idx="214">
                  <c:v>43038</c:v>
                </c:pt>
                <c:pt idx="215">
                  <c:v>43039</c:v>
                </c:pt>
                <c:pt idx="216">
                  <c:v>43040</c:v>
                </c:pt>
                <c:pt idx="217">
                  <c:v>43041</c:v>
                </c:pt>
                <c:pt idx="218">
                  <c:v>43042</c:v>
                </c:pt>
                <c:pt idx="219">
                  <c:v>43045</c:v>
                </c:pt>
                <c:pt idx="220">
                  <c:v>43046</c:v>
                </c:pt>
                <c:pt idx="221">
                  <c:v>43047</c:v>
                </c:pt>
                <c:pt idx="222">
                  <c:v>43048</c:v>
                </c:pt>
                <c:pt idx="223">
                  <c:v>43049</c:v>
                </c:pt>
                <c:pt idx="224">
                  <c:v>43052</c:v>
                </c:pt>
                <c:pt idx="225">
                  <c:v>43053</c:v>
                </c:pt>
                <c:pt idx="226">
                  <c:v>43054</c:v>
                </c:pt>
                <c:pt idx="227">
                  <c:v>43055</c:v>
                </c:pt>
                <c:pt idx="228">
                  <c:v>43056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43066</c:v>
                </c:pt>
                <c:pt idx="235">
                  <c:v>43067</c:v>
                </c:pt>
                <c:pt idx="236">
                  <c:v>43068</c:v>
                </c:pt>
                <c:pt idx="237">
                  <c:v>43069</c:v>
                </c:pt>
                <c:pt idx="238">
                  <c:v>43070</c:v>
                </c:pt>
                <c:pt idx="239">
                  <c:v>43073</c:v>
                </c:pt>
                <c:pt idx="240">
                  <c:v>43074</c:v>
                </c:pt>
                <c:pt idx="241">
                  <c:v>43075</c:v>
                </c:pt>
                <c:pt idx="242">
                  <c:v>43076</c:v>
                </c:pt>
                <c:pt idx="243">
                  <c:v>43077</c:v>
                </c:pt>
                <c:pt idx="244">
                  <c:v>43080</c:v>
                </c:pt>
                <c:pt idx="245">
                  <c:v>43081</c:v>
                </c:pt>
                <c:pt idx="246">
                  <c:v>43082</c:v>
                </c:pt>
                <c:pt idx="247">
                  <c:v>43083</c:v>
                </c:pt>
                <c:pt idx="248">
                  <c:v>43084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43095</c:v>
                </c:pt>
                <c:pt idx="255">
                  <c:v>43096</c:v>
                </c:pt>
                <c:pt idx="256">
                  <c:v>43097</c:v>
                </c:pt>
                <c:pt idx="257">
                  <c:v>43098</c:v>
                </c:pt>
                <c:pt idx="258">
                  <c:v>43102</c:v>
                </c:pt>
                <c:pt idx="259">
                  <c:v>43103</c:v>
                </c:pt>
                <c:pt idx="260">
                  <c:v>43104</c:v>
                </c:pt>
                <c:pt idx="261">
                  <c:v>43105</c:v>
                </c:pt>
                <c:pt idx="262">
                  <c:v>43108</c:v>
                </c:pt>
                <c:pt idx="263">
                  <c:v>43109</c:v>
                </c:pt>
                <c:pt idx="264">
                  <c:v>43110</c:v>
                </c:pt>
                <c:pt idx="265">
                  <c:v>43111</c:v>
                </c:pt>
                <c:pt idx="266">
                  <c:v>43112</c:v>
                </c:pt>
                <c:pt idx="267">
                  <c:v>43115</c:v>
                </c:pt>
                <c:pt idx="268">
                  <c:v>43116</c:v>
                </c:pt>
                <c:pt idx="269">
                  <c:v>43117</c:v>
                </c:pt>
                <c:pt idx="270">
                  <c:v>43118</c:v>
                </c:pt>
                <c:pt idx="271">
                  <c:v>43119</c:v>
                </c:pt>
                <c:pt idx="272">
                  <c:v>43122</c:v>
                </c:pt>
                <c:pt idx="273">
                  <c:v>43123</c:v>
                </c:pt>
                <c:pt idx="274">
                  <c:v>43124</c:v>
                </c:pt>
                <c:pt idx="275">
                  <c:v>43125</c:v>
                </c:pt>
                <c:pt idx="276">
                  <c:v>43126</c:v>
                </c:pt>
                <c:pt idx="277">
                  <c:v>43129</c:v>
                </c:pt>
                <c:pt idx="278">
                  <c:v>43130</c:v>
                </c:pt>
                <c:pt idx="279">
                  <c:v>43131</c:v>
                </c:pt>
                <c:pt idx="280">
                  <c:v>43132</c:v>
                </c:pt>
                <c:pt idx="281">
                  <c:v>43133</c:v>
                </c:pt>
                <c:pt idx="282">
                  <c:v>43136</c:v>
                </c:pt>
                <c:pt idx="283">
                  <c:v>43137</c:v>
                </c:pt>
                <c:pt idx="284">
                  <c:v>43138</c:v>
                </c:pt>
                <c:pt idx="285">
                  <c:v>43139</c:v>
                </c:pt>
                <c:pt idx="286">
                  <c:v>43140</c:v>
                </c:pt>
                <c:pt idx="287">
                  <c:v>43143</c:v>
                </c:pt>
                <c:pt idx="288">
                  <c:v>43144</c:v>
                </c:pt>
                <c:pt idx="289">
                  <c:v>43145</c:v>
                </c:pt>
                <c:pt idx="290">
                  <c:v>43146</c:v>
                </c:pt>
                <c:pt idx="291">
                  <c:v>43147</c:v>
                </c:pt>
                <c:pt idx="292">
                  <c:v>43150</c:v>
                </c:pt>
                <c:pt idx="293">
                  <c:v>43151</c:v>
                </c:pt>
                <c:pt idx="294">
                  <c:v>43152</c:v>
                </c:pt>
                <c:pt idx="295">
                  <c:v>43153</c:v>
                </c:pt>
                <c:pt idx="296">
                  <c:v>43154</c:v>
                </c:pt>
                <c:pt idx="297">
                  <c:v>43157</c:v>
                </c:pt>
                <c:pt idx="298">
                  <c:v>43158</c:v>
                </c:pt>
                <c:pt idx="299">
                  <c:v>43159</c:v>
                </c:pt>
                <c:pt idx="300">
                  <c:v>43160</c:v>
                </c:pt>
                <c:pt idx="301">
                  <c:v>43161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43188</c:v>
                </c:pt>
                <c:pt idx="321">
                  <c:v>43189</c:v>
                </c:pt>
                <c:pt idx="322">
                  <c:v>43192</c:v>
                </c:pt>
                <c:pt idx="323">
                  <c:v>43193</c:v>
                </c:pt>
                <c:pt idx="324">
                  <c:v>43194</c:v>
                </c:pt>
                <c:pt idx="325">
                  <c:v>43195</c:v>
                </c:pt>
                <c:pt idx="326">
                  <c:v>43196</c:v>
                </c:pt>
                <c:pt idx="327">
                  <c:v>43199</c:v>
                </c:pt>
                <c:pt idx="328">
                  <c:v>43200</c:v>
                </c:pt>
                <c:pt idx="329">
                  <c:v>43201</c:v>
                </c:pt>
                <c:pt idx="330">
                  <c:v>43202</c:v>
                </c:pt>
                <c:pt idx="331">
                  <c:v>43203</c:v>
                </c:pt>
                <c:pt idx="332">
                  <c:v>43206</c:v>
                </c:pt>
                <c:pt idx="333">
                  <c:v>43207</c:v>
                </c:pt>
                <c:pt idx="334">
                  <c:v>43208</c:v>
                </c:pt>
                <c:pt idx="335">
                  <c:v>43209</c:v>
                </c:pt>
                <c:pt idx="336">
                  <c:v>43210</c:v>
                </c:pt>
                <c:pt idx="337">
                  <c:v>43213</c:v>
                </c:pt>
                <c:pt idx="338">
                  <c:v>43214</c:v>
                </c:pt>
                <c:pt idx="339">
                  <c:v>43215</c:v>
                </c:pt>
                <c:pt idx="340">
                  <c:v>43216</c:v>
                </c:pt>
                <c:pt idx="341">
                  <c:v>43217</c:v>
                </c:pt>
                <c:pt idx="342">
                  <c:v>43220</c:v>
                </c:pt>
                <c:pt idx="343">
                  <c:v>43221</c:v>
                </c:pt>
                <c:pt idx="344">
                  <c:v>43222</c:v>
                </c:pt>
                <c:pt idx="345">
                  <c:v>43223</c:v>
                </c:pt>
                <c:pt idx="346">
                  <c:v>43224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43234</c:v>
                </c:pt>
                <c:pt idx="353">
                  <c:v>43235</c:v>
                </c:pt>
                <c:pt idx="354">
                  <c:v>43236</c:v>
                </c:pt>
                <c:pt idx="355">
                  <c:v>43237</c:v>
                </c:pt>
                <c:pt idx="356">
                  <c:v>43238</c:v>
                </c:pt>
                <c:pt idx="357">
                  <c:v>43241</c:v>
                </c:pt>
                <c:pt idx="358">
                  <c:v>43242</c:v>
                </c:pt>
                <c:pt idx="359">
                  <c:v>43243</c:v>
                </c:pt>
                <c:pt idx="360">
                  <c:v>43244</c:v>
                </c:pt>
                <c:pt idx="361">
                  <c:v>43245</c:v>
                </c:pt>
                <c:pt idx="362">
                  <c:v>43248</c:v>
                </c:pt>
                <c:pt idx="363">
                  <c:v>43249</c:v>
                </c:pt>
                <c:pt idx="364">
                  <c:v>43250</c:v>
                </c:pt>
                <c:pt idx="365">
                  <c:v>43251</c:v>
                </c:pt>
                <c:pt idx="366">
                  <c:v>43252</c:v>
                </c:pt>
                <c:pt idx="367">
                  <c:v>43255</c:v>
                </c:pt>
                <c:pt idx="368">
                  <c:v>43256</c:v>
                </c:pt>
                <c:pt idx="369">
                  <c:v>43257</c:v>
                </c:pt>
                <c:pt idx="370">
                  <c:v>43258</c:v>
                </c:pt>
                <c:pt idx="371">
                  <c:v>43259</c:v>
                </c:pt>
                <c:pt idx="372">
                  <c:v>43262</c:v>
                </c:pt>
                <c:pt idx="373">
                  <c:v>43263</c:v>
                </c:pt>
                <c:pt idx="374">
                  <c:v>43264</c:v>
                </c:pt>
                <c:pt idx="375">
                  <c:v>43265</c:v>
                </c:pt>
                <c:pt idx="376">
                  <c:v>43266</c:v>
                </c:pt>
                <c:pt idx="377">
                  <c:v>43269</c:v>
                </c:pt>
                <c:pt idx="378">
                  <c:v>43270</c:v>
                </c:pt>
                <c:pt idx="379">
                  <c:v>43271</c:v>
                </c:pt>
                <c:pt idx="380">
                  <c:v>43272</c:v>
                </c:pt>
                <c:pt idx="381">
                  <c:v>43273</c:v>
                </c:pt>
                <c:pt idx="382">
                  <c:v>43276</c:v>
                </c:pt>
                <c:pt idx="383">
                  <c:v>43277</c:v>
                </c:pt>
                <c:pt idx="384">
                  <c:v>43278</c:v>
                </c:pt>
                <c:pt idx="385">
                  <c:v>43279</c:v>
                </c:pt>
                <c:pt idx="386">
                  <c:v>43280</c:v>
                </c:pt>
                <c:pt idx="387">
                  <c:v>43283</c:v>
                </c:pt>
                <c:pt idx="388">
                  <c:v>43284</c:v>
                </c:pt>
                <c:pt idx="389">
                  <c:v>43285</c:v>
                </c:pt>
                <c:pt idx="390">
                  <c:v>43286</c:v>
                </c:pt>
                <c:pt idx="391">
                  <c:v>43287</c:v>
                </c:pt>
                <c:pt idx="392">
                  <c:v>43290</c:v>
                </c:pt>
                <c:pt idx="393">
                  <c:v>43291</c:v>
                </c:pt>
                <c:pt idx="394">
                  <c:v>43292</c:v>
                </c:pt>
                <c:pt idx="395">
                  <c:v>43293</c:v>
                </c:pt>
                <c:pt idx="396">
                  <c:v>43294</c:v>
                </c:pt>
                <c:pt idx="397">
                  <c:v>43297</c:v>
                </c:pt>
                <c:pt idx="398">
                  <c:v>43298</c:v>
                </c:pt>
                <c:pt idx="399">
                  <c:v>43299</c:v>
                </c:pt>
                <c:pt idx="400">
                  <c:v>43300</c:v>
                </c:pt>
                <c:pt idx="401">
                  <c:v>43301</c:v>
                </c:pt>
                <c:pt idx="402">
                  <c:v>43304</c:v>
                </c:pt>
                <c:pt idx="403">
                  <c:v>43305</c:v>
                </c:pt>
                <c:pt idx="404">
                  <c:v>43306</c:v>
                </c:pt>
                <c:pt idx="405">
                  <c:v>43307</c:v>
                </c:pt>
                <c:pt idx="406">
                  <c:v>43308</c:v>
                </c:pt>
                <c:pt idx="407">
                  <c:v>43311</c:v>
                </c:pt>
                <c:pt idx="408">
                  <c:v>43312</c:v>
                </c:pt>
                <c:pt idx="409">
                  <c:v>43313</c:v>
                </c:pt>
                <c:pt idx="410">
                  <c:v>43314</c:v>
                </c:pt>
                <c:pt idx="411">
                  <c:v>43315</c:v>
                </c:pt>
                <c:pt idx="412">
                  <c:v>43318</c:v>
                </c:pt>
                <c:pt idx="413">
                  <c:v>43319</c:v>
                </c:pt>
                <c:pt idx="414">
                  <c:v>43320</c:v>
                </c:pt>
                <c:pt idx="415">
                  <c:v>43321</c:v>
                </c:pt>
                <c:pt idx="416">
                  <c:v>43322</c:v>
                </c:pt>
                <c:pt idx="417">
                  <c:v>43325</c:v>
                </c:pt>
                <c:pt idx="418">
                  <c:v>43326</c:v>
                </c:pt>
                <c:pt idx="419">
                  <c:v>43327</c:v>
                </c:pt>
                <c:pt idx="420">
                  <c:v>43328</c:v>
                </c:pt>
                <c:pt idx="421">
                  <c:v>43329</c:v>
                </c:pt>
                <c:pt idx="422">
                  <c:v>43332</c:v>
                </c:pt>
                <c:pt idx="423">
                  <c:v>43333</c:v>
                </c:pt>
                <c:pt idx="424">
                  <c:v>43334</c:v>
                </c:pt>
                <c:pt idx="425">
                  <c:v>43335</c:v>
                </c:pt>
                <c:pt idx="426">
                  <c:v>43336</c:v>
                </c:pt>
                <c:pt idx="427">
                  <c:v>43339</c:v>
                </c:pt>
                <c:pt idx="428">
                  <c:v>43340</c:v>
                </c:pt>
                <c:pt idx="429">
                  <c:v>43341</c:v>
                </c:pt>
                <c:pt idx="430">
                  <c:v>43342</c:v>
                </c:pt>
                <c:pt idx="431">
                  <c:v>43343</c:v>
                </c:pt>
                <c:pt idx="432">
                  <c:v>43346</c:v>
                </c:pt>
                <c:pt idx="433">
                  <c:v>43347</c:v>
                </c:pt>
                <c:pt idx="434">
                  <c:v>43348</c:v>
                </c:pt>
                <c:pt idx="435">
                  <c:v>43349</c:v>
                </c:pt>
                <c:pt idx="436">
                  <c:v>43350</c:v>
                </c:pt>
                <c:pt idx="437">
                  <c:v>43353</c:v>
                </c:pt>
                <c:pt idx="438">
                  <c:v>43354</c:v>
                </c:pt>
                <c:pt idx="439">
                  <c:v>43355</c:v>
                </c:pt>
                <c:pt idx="440">
                  <c:v>43356</c:v>
                </c:pt>
                <c:pt idx="441">
                  <c:v>43357</c:v>
                </c:pt>
                <c:pt idx="442">
                  <c:v>43360</c:v>
                </c:pt>
                <c:pt idx="443">
                  <c:v>43361</c:v>
                </c:pt>
                <c:pt idx="444">
                  <c:v>43362</c:v>
                </c:pt>
                <c:pt idx="445">
                  <c:v>43363</c:v>
                </c:pt>
                <c:pt idx="446">
                  <c:v>43364</c:v>
                </c:pt>
                <c:pt idx="447">
                  <c:v>43367</c:v>
                </c:pt>
                <c:pt idx="448">
                  <c:v>43368</c:v>
                </c:pt>
                <c:pt idx="449">
                  <c:v>43369</c:v>
                </c:pt>
                <c:pt idx="450">
                  <c:v>43370</c:v>
                </c:pt>
                <c:pt idx="451">
                  <c:v>43371</c:v>
                </c:pt>
                <c:pt idx="452">
                  <c:v>43374</c:v>
                </c:pt>
                <c:pt idx="453">
                  <c:v>43375</c:v>
                </c:pt>
                <c:pt idx="454">
                  <c:v>43376</c:v>
                </c:pt>
                <c:pt idx="455">
                  <c:v>43377</c:v>
                </c:pt>
                <c:pt idx="456">
                  <c:v>43378</c:v>
                </c:pt>
                <c:pt idx="457">
                  <c:v>43381</c:v>
                </c:pt>
                <c:pt idx="458">
                  <c:v>43382</c:v>
                </c:pt>
                <c:pt idx="459">
                  <c:v>43383</c:v>
                </c:pt>
                <c:pt idx="460">
                  <c:v>43384</c:v>
                </c:pt>
                <c:pt idx="461">
                  <c:v>43385</c:v>
                </c:pt>
                <c:pt idx="462">
                  <c:v>43388</c:v>
                </c:pt>
                <c:pt idx="463">
                  <c:v>43389</c:v>
                </c:pt>
                <c:pt idx="464">
                  <c:v>43390</c:v>
                </c:pt>
                <c:pt idx="465">
                  <c:v>43391</c:v>
                </c:pt>
                <c:pt idx="466">
                  <c:v>43392</c:v>
                </c:pt>
                <c:pt idx="467">
                  <c:v>43395</c:v>
                </c:pt>
                <c:pt idx="468">
                  <c:v>43396</c:v>
                </c:pt>
                <c:pt idx="469">
                  <c:v>43397</c:v>
                </c:pt>
                <c:pt idx="470">
                  <c:v>43398</c:v>
                </c:pt>
                <c:pt idx="471">
                  <c:v>43399</c:v>
                </c:pt>
                <c:pt idx="472">
                  <c:v>43402</c:v>
                </c:pt>
                <c:pt idx="473">
                  <c:v>43403</c:v>
                </c:pt>
                <c:pt idx="474">
                  <c:v>43404</c:v>
                </c:pt>
                <c:pt idx="475">
                  <c:v>43405</c:v>
                </c:pt>
                <c:pt idx="476">
                  <c:v>43406</c:v>
                </c:pt>
                <c:pt idx="477">
                  <c:v>43409</c:v>
                </c:pt>
                <c:pt idx="478">
                  <c:v>43410</c:v>
                </c:pt>
                <c:pt idx="479">
                  <c:v>43411</c:v>
                </c:pt>
                <c:pt idx="480">
                  <c:v>43412</c:v>
                </c:pt>
                <c:pt idx="481">
                  <c:v>43413</c:v>
                </c:pt>
                <c:pt idx="482">
                  <c:v>43416</c:v>
                </c:pt>
                <c:pt idx="483">
                  <c:v>43417</c:v>
                </c:pt>
                <c:pt idx="484">
                  <c:v>43418</c:v>
                </c:pt>
                <c:pt idx="485">
                  <c:v>43419</c:v>
                </c:pt>
                <c:pt idx="486">
                  <c:v>43420</c:v>
                </c:pt>
                <c:pt idx="487">
                  <c:v>43423</c:v>
                </c:pt>
                <c:pt idx="488">
                  <c:v>43424</c:v>
                </c:pt>
                <c:pt idx="489">
                  <c:v>43425</c:v>
                </c:pt>
                <c:pt idx="490">
                  <c:v>43426</c:v>
                </c:pt>
                <c:pt idx="491">
                  <c:v>43427</c:v>
                </c:pt>
                <c:pt idx="492">
                  <c:v>43430</c:v>
                </c:pt>
                <c:pt idx="493">
                  <c:v>43431</c:v>
                </c:pt>
                <c:pt idx="494">
                  <c:v>43432</c:v>
                </c:pt>
                <c:pt idx="495">
                  <c:v>43433</c:v>
                </c:pt>
                <c:pt idx="496">
                  <c:v>43434</c:v>
                </c:pt>
                <c:pt idx="497">
                  <c:v>43437</c:v>
                </c:pt>
                <c:pt idx="498">
                  <c:v>43438</c:v>
                </c:pt>
                <c:pt idx="499">
                  <c:v>43439</c:v>
                </c:pt>
                <c:pt idx="500">
                  <c:v>43440</c:v>
                </c:pt>
                <c:pt idx="501">
                  <c:v>43441</c:v>
                </c:pt>
                <c:pt idx="502">
                  <c:v>43444</c:v>
                </c:pt>
                <c:pt idx="503">
                  <c:v>43445</c:v>
                </c:pt>
                <c:pt idx="504">
                  <c:v>43446</c:v>
                </c:pt>
                <c:pt idx="505">
                  <c:v>43447</c:v>
                </c:pt>
                <c:pt idx="506">
                  <c:v>43448</c:v>
                </c:pt>
                <c:pt idx="507">
                  <c:v>43451</c:v>
                </c:pt>
                <c:pt idx="508">
                  <c:v>43452</c:v>
                </c:pt>
                <c:pt idx="509">
                  <c:v>43453</c:v>
                </c:pt>
                <c:pt idx="510">
                  <c:v>43454</c:v>
                </c:pt>
                <c:pt idx="511">
                  <c:v>43455</c:v>
                </c:pt>
                <c:pt idx="512">
                  <c:v>43458</c:v>
                </c:pt>
                <c:pt idx="513">
                  <c:v>43460</c:v>
                </c:pt>
                <c:pt idx="514">
                  <c:v>43461</c:v>
                </c:pt>
                <c:pt idx="515">
                  <c:v>43462</c:v>
                </c:pt>
                <c:pt idx="516">
                  <c:v>43465</c:v>
                </c:pt>
                <c:pt idx="517">
                  <c:v>43467</c:v>
                </c:pt>
                <c:pt idx="518">
                  <c:v>43468</c:v>
                </c:pt>
                <c:pt idx="519">
                  <c:v>43469</c:v>
                </c:pt>
                <c:pt idx="520">
                  <c:v>43472</c:v>
                </c:pt>
                <c:pt idx="521">
                  <c:v>43473</c:v>
                </c:pt>
                <c:pt idx="522">
                  <c:v>43474</c:v>
                </c:pt>
                <c:pt idx="523">
                  <c:v>43475</c:v>
                </c:pt>
                <c:pt idx="524">
                  <c:v>43476</c:v>
                </c:pt>
                <c:pt idx="525">
                  <c:v>43479</c:v>
                </c:pt>
                <c:pt idx="526">
                  <c:v>43480</c:v>
                </c:pt>
                <c:pt idx="527">
                  <c:v>43481</c:v>
                </c:pt>
                <c:pt idx="528">
                  <c:v>43482</c:v>
                </c:pt>
                <c:pt idx="529">
                  <c:v>43483</c:v>
                </c:pt>
                <c:pt idx="530">
                  <c:v>43486</c:v>
                </c:pt>
                <c:pt idx="531">
                  <c:v>43487</c:v>
                </c:pt>
                <c:pt idx="532">
                  <c:v>43488</c:v>
                </c:pt>
                <c:pt idx="533">
                  <c:v>43489</c:v>
                </c:pt>
                <c:pt idx="534">
                  <c:v>43490</c:v>
                </c:pt>
                <c:pt idx="535">
                  <c:v>43493</c:v>
                </c:pt>
                <c:pt idx="536">
                  <c:v>43494</c:v>
                </c:pt>
                <c:pt idx="537">
                  <c:v>43495</c:v>
                </c:pt>
                <c:pt idx="538">
                  <c:v>43496</c:v>
                </c:pt>
                <c:pt idx="539">
                  <c:v>43497</c:v>
                </c:pt>
                <c:pt idx="540">
                  <c:v>43500</c:v>
                </c:pt>
                <c:pt idx="541">
                  <c:v>43501</c:v>
                </c:pt>
                <c:pt idx="542">
                  <c:v>43502</c:v>
                </c:pt>
                <c:pt idx="543">
                  <c:v>43503</c:v>
                </c:pt>
                <c:pt idx="544">
                  <c:v>43504</c:v>
                </c:pt>
                <c:pt idx="545">
                  <c:v>43507</c:v>
                </c:pt>
                <c:pt idx="546">
                  <c:v>43508</c:v>
                </c:pt>
                <c:pt idx="547">
                  <c:v>43509</c:v>
                </c:pt>
                <c:pt idx="548">
                  <c:v>43510</c:v>
                </c:pt>
                <c:pt idx="549">
                  <c:v>43511</c:v>
                </c:pt>
                <c:pt idx="550">
                  <c:v>43514</c:v>
                </c:pt>
                <c:pt idx="551">
                  <c:v>43515</c:v>
                </c:pt>
                <c:pt idx="552">
                  <c:v>43516</c:v>
                </c:pt>
                <c:pt idx="553">
                  <c:v>43517</c:v>
                </c:pt>
                <c:pt idx="554">
                  <c:v>43518</c:v>
                </c:pt>
                <c:pt idx="555">
                  <c:v>43521</c:v>
                </c:pt>
                <c:pt idx="556">
                  <c:v>43522</c:v>
                </c:pt>
                <c:pt idx="557">
                  <c:v>43523</c:v>
                </c:pt>
                <c:pt idx="558">
                  <c:v>43524</c:v>
                </c:pt>
                <c:pt idx="559">
                  <c:v>43525</c:v>
                </c:pt>
                <c:pt idx="560">
                  <c:v>43528</c:v>
                </c:pt>
                <c:pt idx="561">
                  <c:v>43529</c:v>
                </c:pt>
                <c:pt idx="562">
                  <c:v>43530</c:v>
                </c:pt>
                <c:pt idx="563">
                  <c:v>43531</c:v>
                </c:pt>
                <c:pt idx="564">
                  <c:v>43532</c:v>
                </c:pt>
                <c:pt idx="565">
                  <c:v>43535</c:v>
                </c:pt>
                <c:pt idx="566">
                  <c:v>43536</c:v>
                </c:pt>
                <c:pt idx="567">
                  <c:v>43537</c:v>
                </c:pt>
                <c:pt idx="568">
                  <c:v>43538</c:v>
                </c:pt>
                <c:pt idx="569">
                  <c:v>43539</c:v>
                </c:pt>
                <c:pt idx="570">
                  <c:v>43542</c:v>
                </c:pt>
                <c:pt idx="571">
                  <c:v>43543</c:v>
                </c:pt>
                <c:pt idx="572">
                  <c:v>43544</c:v>
                </c:pt>
                <c:pt idx="573">
                  <c:v>43545</c:v>
                </c:pt>
                <c:pt idx="574">
                  <c:v>43546</c:v>
                </c:pt>
                <c:pt idx="575">
                  <c:v>43549</c:v>
                </c:pt>
                <c:pt idx="576">
                  <c:v>43550</c:v>
                </c:pt>
                <c:pt idx="577">
                  <c:v>43551</c:v>
                </c:pt>
                <c:pt idx="578">
                  <c:v>43552</c:v>
                </c:pt>
                <c:pt idx="579">
                  <c:v>43553</c:v>
                </c:pt>
                <c:pt idx="580">
                  <c:v>43556</c:v>
                </c:pt>
                <c:pt idx="581">
                  <c:v>43557</c:v>
                </c:pt>
                <c:pt idx="582">
                  <c:v>43558</c:v>
                </c:pt>
                <c:pt idx="583">
                  <c:v>43559</c:v>
                </c:pt>
                <c:pt idx="584">
                  <c:v>43560</c:v>
                </c:pt>
                <c:pt idx="585">
                  <c:v>43563</c:v>
                </c:pt>
                <c:pt idx="586">
                  <c:v>43564</c:v>
                </c:pt>
                <c:pt idx="587">
                  <c:v>43565</c:v>
                </c:pt>
                <c:pt idx="588">
                  <c:v>43566</c:v>
                </c:pt>
                <c:pt idx="589">
                  <c:v>43567</c:v>
                </c:pt>
                <c:pt idx="590">
                  <c:v>43570</c:v>
                </c:pt>
                <c:pt idx="591">
                  <c:v>43571</c:v>
                </c:pt>
                <c:pt idx="592">
                  <c:v>43572</c:v>
                </c:pt>
                <c:pt idx="593">
                  <c:v>43573</c:v>
                </c:pt>
                <c:pt idx="594">
                  <c:v>43577</c:v>
                </c:pt>
                <c:pt idx="595">
                  <c:v>43578</c:v>
                </c:pt>
                <c:pt idx="596">
                  <c:v>43579</c:v>
                </c:pt>
                <c:pt idx="597">
                  <c:v>43580</c:v>
                </c:pt>
                <c:pt idx="598">
                  <c:v>43581</c:v>
                </c:pt>
                <c:pt idx="599">
                  <c:v>43584</c:v>
                </c:pt>
                <c:pt idx="600">
                  <c:v>43585</c:v>
                </c:pt>
                <c:pt idx="601">
                  <c:v>43586</c:v>
                </c:pt>
                <c:pt idx="602">
                  <c:v>43587</c:v>
                </c:pt>
                <c:pt idx="603">
                  <c:v>43588</c:v>
                </c:pt>
                <c:pt idx="604">
                  <c:v>43591</c:v>
                </c:pt>
                <c:pt idx="605">
                  <c:v>43592</c:v>
                </c:pt>
                <c:pt idx="606">
                  <c:v>43593</c:v>
                </c:pt>
                <c:pt idx="607">
                  <c:v>43594</c:v>
                </c:pt>
                <c:pt idx="608">
                  <c:v>43595</c:v>
                </c:pt>
                <c:pt idx="609">
                  <c:v>43598</c:v>
                </c:pt>
                <c:pt idx="610">
                  <c:v>43599</c:v>
                </c:pt>
                <c:pt idx="611">
                  <c:v>43600</c:v>
                </c:pt>
                <c:pt idx="612">
                  <c:v>43601</c:v>
                </c:pt>
                <c:pt idx="613">
                  <c:v>43602</c:v>
                </c:pt>
                <c:pt idx="614">
                  <c:v>43605</c:v>
                </c:pt>
                <c:pt idx="615">
                  <c:v>43606</c:v>
                </c:pt>
                <c:pt idx="616">
                  <c:v>43607</c:v>
                </c:pt>
                <c:pt idx="617">
                  <c:v>43608</c:v>
                </c:pt>
                <c:pt idx="618">
                  <c:v>43609</c:v>
                </c:pt>
                <c:pt idx="619">
                  <c:v>43612</c:v>
                </c:pt>
                <c:pt idx="620">
                  <c:v>43613</c:v>
                </c:pt>
                <c:pt idx="621">
                  <c:v>43614</c:v>
                </c:pt>
                <c:pt idx="622">
                  <c:v>43615</c:v>
                </c:pt>
                <c:pt idx="623">
                  <c:v>43616</c:v>
                </c:pt>
                <c:pt idx="624">
                  <c:v>43619</c:v>
                </c:pt>
                <c:pt idx="625">
                  <c:v>43620</c:v>
                </c:pt>
                <c:pt idx="626">
                  <c:v>43621</c:v>
                </c:pt>
                <c:pt idx="627">
                  <c:v>43622</c:v>
                </c:pt>
                <c:pt idx="628">
                  <c:v>43623</c:v>
                </c:pt>
                <c:pt idx="629">
                  <c:v>43626</c:v>
                </c:pt>
                <c:pt idx="630">
                  <c:v>43627</c:v>
                </c:pt>
                <c:pt idx="631">
                  <c:v>43628</c:v>
                </c:pt>
                <c:pt idx="632">
                  <c:v>43629</c:v>
                </c:pt>
                <c:pt idx="633">
                  <c:v>43630</c:v>
                </c:pt>
                <c:pt idx="634">
                  <c:v>43633</c:v>
                </c:pt>
                <c:pt idx="635">
                  <c:v>43634</c:v>
                </c:pt>
                <c:pt idx="636">
                  <c:v>43635</c:v>
                </c:pt>
                <c:pt idx="637">
                  <c:v>43636</c:v>
                </c:pt>
                <c:pt idx="638">
                  <c:v>43637</c:v>
                </c:pt>
                <c:pt idx="639">
                  <c:v>43640</c:v>
                </c:pt>
                <c:pt idx="640">
                  <c:v>43641</c:v>
                </c:pt>
                <c:pt idx="641">
                  <c:v>43642</c:v>
                </c:pt>
                <c:pt idx="642">
                  <c:v>43643</c:v>
                </c:pt>
                <c:pt idx="643">
                  <c:v>43644</c:v>
                </c:pt>
                <c:pt idx="644">
                  <c:v>43647</c:v>
                </c:pt>
                <c:pt idx="645">
                  <c:v>43648</c:v>
                </c:pt>
                <c:pt idx="646">
                  <c:v>43649</c:v>
                </c:pt>
                <c:pt idx="647">
                  <c:v>43650</c:v>
                </c:pt>
                <c:pt idx="648">
                  <c:v>43651</c:v>
                </c:pt>
                <c:pt idx="649">
                  <c:v>43654</c:v>
                </c:pt>
                <c:pt idx="650">
                  <c:v>43655</c:v>
                </c:pt>
                <c:pt idx="651">
                  <c:v>43656</c:v>
                </c:pt>
                <c:pt idx="652">
                  <c:v>43657</c:v>
                </c:pt>
                <c:pt idx="653">
                  <c:v>43658</c:v>
                </c:pt>
                <c:pt idx="654">
                  <c:v>43661</c:v>
                </c:pt>
                <c:pt idx="655">
                  <c:v>43662</c:v>
                </c:pt>
                <c:pt idx="656">
                  <c:v>43663</c:v>
                </c:pt>
                <c:pt idx="657">
                  <c:v>43664</c:v>
                </c:pt>
                <c:pt idx="658">
                  <c:v>43665</c:v>
                </c:pt>
                <c:pt idx="659">
                  <c:v>43668</c:v>
                </c:pt>
                <c:pt idx="660">
                  <c:v>43669</c:v>
                </c:pt>
                <c:pt idx="661">
                  <c:v>43670</c:v>
                </c:pt>
                <c:pt idx="662">
                  <c:v>43671</c:v>
                </c:pt>
                <c:pt idx="663">
                  <c:v>43672</c:v>
                </c:pt>
                <c:pt idx="664">
                  <c:v>43675</c:v>
                </c:pt>
                <c:pt idx="665">
                  <c:v>43676</c:v>
                </c:pt>
                <c:pt idx="666">
                  <c:v>43677</c:v>
                </c:pt>
                <c:pt idx="667">
                  <c:v>43678</c:v>
                </c:pt>
                <c:pt idx="668">
                  <c:v>43679</c:v>
                </c:pt>
                <c:pt idx="669">
                  <c:v>43682</c:v>
                </c:pt>
                <c:pt idx="670">
                  <c:v>43683</c:v>
                </c:pt>
                <c:pt idx="671">
                  <c:v>43684</c:v>
                </c:pt>
                <c:pt idx="672">
                  <c:v>43685</c:v>
                </c:pt>
                <c:pt idx="673">
                  <c:v>43686</c:v>
                </c:pt>
                <c:pt idx="674">
                  <c:v>43689</c:v>
                </c:pt>
                <c:pt idx="675">
                  <c:v>43690</c:v>
                </c:pt>
                <c:pt idx="676">
                  <c:v>43691</c:v>
                </c:pt>
                <c:pt idx="677">
                  <c:v>43692</c:v>
                </c:pt>
                <c:pt idx="678">
                  <c:v>43693</c:v>
                </c:pt>
                <c:pt idx="679">
                  <c:v>43696</c:v>
                </c:pt>
                <c:pt idx="680">
                  <c:v>43697</c:v>
                </c:pt>
                <c:pt idx="681">
                  <c:v>43698</c:v>
                </c:pt>
                <c:pt idx="682">
                  <c:v>43699</c:v>
                </c:pt>
                <c:pt idx="683">
                  <c:v>43700</c:v>
                </c:pt>
                <c:pt idx="684">
                  <c:v>43703</c:v>
                </c:pt>
                <c:pt idx="685">
                  <c:v>43704</c:v>
                </c:pt>
                <c:pt idx="686">
                  <c:v>43705</c:v>
                </c:pt>
                <c:pt idx="687">
                  <c:v>43706</c:v>
                </c:pt>
                <c:pt idx="688">
                  <c:v>43707</c:v>
                </c:pt>
                <c:pt idx="689">
                  <c:v>43710</c:v>
                </c:pt>
                <c:pt idx="690">
                  <c:v>43711</c:v>
                </c:pt>
                <c:pt idx="691">
                  <c:v>43712</c:v>
                </c:pt>
                <c:pt idx="692">
                  <c:v>43713</c:v>
                </c:pt>
                <c:pt idx="693">
                  <c:v>43714</c:v>
                </c:pt>
                <c:pt idx="694">
                  <c:v>43717</c:v>
                </c:pt>
                <c:pt idx="695">
                  <c:v>43718</c:v>
                </c:pt>
                <c:pt idx="696">
                  <c:v>43719</c:v>
                </c:pt>
                <c:pt idx="697">
                  <c:v>43720</c:v>
                </c:pt>
                <c:pt idx="698">
                  <c:v>43721</c:v>
                </c:pt>
                <c:pt idx="699">
                  <c:v>43724</c:v>
                </c:pt>
                <c:pt idx="700">
                  <c:v>43725</c:v>
                </c:pt>
                <c:pt idx="701">
                  <c:v>43726</c:v>
                </c:pt>
                <c:pt idx="702">
                  <c:v>43727</c:v>
                </c:pt>
                <c:pt idx="703">
                  <c:v>43728</c:v>
                </c:pt>
                <c:pt idx="704">
                  <c:v>43731</c:v>
                </c:pt>
                <c:pt idx="705">
                  <c:v>43732</c:v>
                </c:pt>
                <c:pt idx="706">
                  <c:v>43733</c:v>
                </c:pt>
                <c:pt idx="707">
                  <c:v>43734</c:v>
                </c:pt>
                <c:pt idx="708">
                  <c:v>43735</c:v>
                </c:pt>
                <c:pt idx="709">
                  <c:v>43738</c:v>
                </c:pt>
                <c:pt idx="710">
                  <c:v>43739</c:v>
                </c:pt>
                <c:pt idx="711">
                  <c:v>43740</c:v>
                </c:pt>
                <c:pt idx="712">
                  <c:v>43741</c:v>
                </c:pt>
                <c:pt idx="713">
                  <c:v>43742</c:v>
                </c:pt>
                <c:pt idx="714">
                  <c:v>43745</c:v>
                </c:pt>
                <c:pt idx="715">
                  <c:v>43746</c:v>
                </c:pt>
                <c:pt idx="716">
                  <c:v>43747</c:v>
                </c:pt>
                <c:pt idx="717">
                  <c:v>43748</c:v>
                </c:pt>
                <c:pt idx="718">
                  <c:v>43749</c:v>
                </c:pt>
                <c:pt idx="719">
                  <c:v>43752</c:v>
                </c:pt>
                <c:pt idx="720">
                  <c:v>43753</c:v>
                </c:pt>
                <c:pt idx="721">
                  <c:v>43754</c:v>
                </c:pt>
                <c:pt idx="722">
                  <c:v>43755</c:v>
                </c:pt>
                <c:pt idx="723">
                  <c:v>43756</c:v>
                </c:pt>
                <c:pt idx="724">
                  <c:v>43759</c:v>
                </c:pt>
                <c:pt idx="725">
                  <c:v>43760</c:v>
                </c:pt>
                <c:pt idx="726">
                  <c:v>43761</c:v>
                </c:pt>
                <c:pt idx="727">
                  <c:v>43762</c:v>
                </c:pt>
                <c:pt idx="728">
                  <c:v>43763</c:v>
                </c:pt>
                <c:pt idx="729">
                  <c:v>43766</c:v>
                </c:pt>
                <c:pt idx="730">
                  <c:v>43767</c:v>
                </c:pt>
                <c:pt idx="731">
                  <c:v>43768</c:v>
                </c:pt>
                <c:pt idx="732">
                  <c:v>43769</c:v>
                </c:pt>
                <c:pt idx="733">
                  <c:v>43770</c:v>
                </c:pt>
                <c:pt idx="734">
                  <c:v>43773</c:v>
                </c:pt>
                <c:pt idx="735">
                  <c:v>43774</c:v>
                </c:pt>
                <c:pt idx="736">
                  <c:v>43775</c:v>
                </c:pt>
                <c:pt idx="737">
                  <c:v>43776</c:v>
                </c:pt>
                <c:pt idx="738">
                  <c:v>43777</c:v>
                </c:pt>
                <c:pt idx="739">
                  <c:v>43780</c:v>
                </c:pt>
                <c:pt idx="740">
                  <c:v>43781</c:v>
                </c:pt>
                <c:pt idx="741">
                  <c:v>43782</c:v>
                </c:pt>
                <c:pt idx="742">
                  <c:v>43783</c:v>
                </c:pt>
                <c:pt idx="743">
                  <c:v>43784</c:v>
                </c:pt>
                <c:pt idx="744">
                  <c:v>43787</c:v>
                </c:pt>
                <c:pt idx="745">
                  <c:v>43788</c:v>
                </c:pt>
                <c:pt idx="746">
                  <c:v>43789</c:v>
                </c:pt>
                <c:pt idx="747">
                  <c:v>43790</c:v>
                </c:pt>
                <c:pt idx="748">
                  <c:v>43791</c:v>
                </c:pt>
                <c:pt idx="749">
                  <c:v>43794</c:v>
                </c:pt>
                <c:pt idx="750">
                  <c:v>43795</c:v>
                </c:pt>
                <c:pt idx="751">
                  <c:v>43796</c:v>
                </c:pt>
                <c:pt idx="752">
                  <c:v>43797</c:v>
                </c:pt>
                <c:pt idx="753">
                  <c:v>43798</c:v>
                </c:pt>
                <c:pt idx="754">
                  <c:v>43801</c:v>
                </c:pt>
                <c:pt idx="755">
                  <c:v>43802</c:v>
                </c:pt>
                <c:pt idx="756">
                  <c:v>43803</c:v>
                </c:pt>
                <c:pt idx="757">
                  <c:v>43804</c:v>
                </c:pt>
                <c:pt idx="758">
                  <c:v>43805</c:v>
                </c:pt>
                <c:pt idx="759">
                  <c:v>43808</c:v>
                </c:pt>
                <c:pt idx="760">
                  <c:v>43809</c:v>
                </c:pt>
                <c:pt idx="761">
                  <c:v>43810</c:v>
                </c:pt>
                <c:pt idx="762">
                  <c:v>43811</c:v>
                </c:pt>
                <c:pt idx="763">
                  <c:v>43812</c:v>
                </c:pt>
                <c:pt idx="764">
                  <c:v>43815</c:v>
                </c:pt>
                <c:pt idx="765">
                  <c:v>43816</c:v>
                </c:pt>
                <c:pt idx="766">
                  <c:v>43817</c:v>
                </c:pt>
                <c:pt idx="767">
                  <c:v>43818</c:v>
                </c:pt>
                <c:pt idx="768">
                  <c:v>43819</c:v>
                </c:pt>
                <c:pt idx="769">
                  <c:v>43822</c:v>
                </c:pt>
                <c:pt idx="770">
                  <c:v>43823</c:v>
                </c:pt>
                <c:pt idx="771">
                  <c:v>43825</c:v>
                </c:pt>
                <c:pt idx="772">
                  <c:v>43826</c:v>
                </c:pt>
                <c:pt idx="773">
                  <c:v>43829</c:v>
                </c:pt>
                <c:pt idx="774">
                  <c:v>43830</c:v>
                </c:pt>
                <c:pt idx="775">
                  <c:v>43832</c:v>
                </c:pt>
                <c:pt idx="776">
                  <c:v>43833</c:v>
                </c:pt>
                <c:pt idx="777">
                  <c:v>43836</c:v>
                </c:pt>
                <c:pt idx="778">
                  <c:v>43837</c:v>
                </c:pt>
                <c:pt idx="779">
                  <c:v>43838</c:v>
                </c:pt>
                <c:pt idx="780">
                  <c:v>43839</c:v>
                </c:pt>
                <c:pt idx="781">
                  <c:v>43840</c:v>
                </c:pt>
                <c:pt idx="782">
                  <c:v>43843</c:v>
                </c:pt>
                <c:pt idx="783">
                  <c:v>43844</c:v>
                </c:pt>
                <c:pt idx="784">
                  <c:v>43845</c:v>
                </c:pt>
                <c:pt idx="785">
                  <c:v>43846</c:v>
                </c:pt>
                <c:pt idx="786">
                  <c:v>43847</c:v>
                </c:pt>
                <c:pt idx="787">
                  <c:v>43850</c:v>
                </c:pt>
                <c:pt idx="788">
                  <c:v>43851</c:v>
                </c:pt>
                <c:pt idx="789">
                  <c:v>43852</c:v>
                </c:pt>
                <c:pt idx="790">
                  <c:v>43853</c:v>
                </c:pt>
                <c:pt idx="791">
                  <c:v>43854</c:v>
                </c:pt>
                <c:pt idx="792">
                  <c:v>43857</c:v>
                </c:pt>
                <c:pt idx="793">
                  <c:v>43858</c:v>
                </c:pt>
                <c:pt idx="794">
                  <c:v>43859</c:v>
                </c:pt>
                <c:pt idx="795">
                  <c:v>43860</c:v>
                </c:pt>
                <c:pt idx="796">
                  <c:v>43861</c:v>
                </c:pt>
                <c:pt idx="797">
                  <c:v>43864</c:v>
                </c:pt>
                <c:pt idx="798">
                  <c:v>43865</c:v>
                </c:pt>
                <c:pt idx="799">
                  <c:v>43866</c:v>
                </c:pt>
                <c:pt idx="800">
                  <c:v>43867</c:v>
                </c:pt>
                <c:pt idx="801">
                  <c:v>43868</c:v>
                </c:pt>
                <c:pt idx="802">
                  <c:v>43871</c:v>
                </c:pt>
                <c:pt idx="803">
                  <c:v>43872</c:v>
                </c:pt>
                <c:pt idx="804">
                  <c:v>43873</c:v>
                </c:pt>
                <c:pt idx="805">
                  <c:v>43874</c:v>
                </c:pt>
                <c:pt idx="806">
                  <c:v>43875</c:v>
                </c:pt>
                <c:pt idx="807">
                  <c:v>43878</c:v>
                </c:pt>
                <c:pt idx="808">
                  <c:v>43879</c:v>
                </c:pt>
                <c:pt idx="809">
                  <c:v>43880</c:v>
                </c:pt>
                <c:pt idx="810">
                  <c:v>43881</c:v>
                </c:pt>
                <c:pt idx="811">
                  <c:v>43882</c:v>
                </c:pt>
                <c:pt idx="812">
                  <c:v>43885</c:v>
                </c:pt>
                <c:pt idx="813">
                  <c:v>43886</c:v>
                </c:pt>
                <c:pt idx="814">
                  <c:v>43887</c:v>
                </c:pt>
                <c:pt idx="815">
                  <c:v>43888</c:v>
                </c:pt>
                <c:pt idx="816">
                  <c:v>43889</c:v>
                </c:pt>
                <c:pt idx="817">
                  <c:v>43892</c:v>
                </c:pt>
                <c:pt idx="818">
                  <c:v>43893</c:v>
                </c:pt>
                <c:pt idx="819">
                  <c:v>43894</c:v>
                </c:pt>
                <c:pt idx="820">
                  <c:v>43895</c:v>
                </c:pt>
                <c:pt idx="821">
                  <c:v>43896</c:v>
                </c:pt>
                <c:pt idx="822">
                  <c:v>43899</c:v>
                </c:pt>
                <c:pt idx="823">
                  <c:v>43900</c:v>
                </c:pt>
                <c:pt idx="824">
                  <c:v>43901</c:v>
                </c:pt>
                <c:pt idx="825">
                  <c:v>43902</c:v>
                </c:pt>
                <c:pt idx="826">
                  <c:v>43903</c:v>
                </c:pt>
                <c:pt idx="827">
                  <c:v>43906</c:v>
                </c:pt>
                <c:pt idx="828">
                  <c:v>43907</c:v>
                </c:pt>
                <c:pt idx="829">
                  <c:v>43908</c:v>
                </c:pt>
                <c:pt idx="830">
                  <c:v>43909</c:v>
                </c:pt>
                <c:pt idx="831">
                  <c:v>43910</c:v>
                </c:pt>
                <c:pt idx="832">
                  <c:v>43913</c:v>
                </c:pt>
                <c:pt idx="833">
                  <c:v>43914</c:v>
                </c:pt>
                <c:pt idx="834">
                  <c:v>43915</c:v>
                </c:pt>
                <c:pt idx="835">
                  <c:v>43916</c:v>
                </c:pt>
                <c:pt idx="836">
                  <c:v>43917</c:v>
                </c:pt>
                <c:pt idx="837">
                  <c:v>43920</c:v>
                </c:pt>
                <c:pt idx="838">
                  <c:v>43921</c:v>
                </c:pt>
                <c:pt idx="839">
                  <c:v>43922</c:v>
                </c:pt>
                <c:pt idx="840">
                  <c:v>43923</c:v>
                </c:pt>
                <c:pt idx="841">
                  <c:v>43924</c:v>
                </c:pt>
                <c:pt idx="842">
                  <c:v>43927</c:v>
                </c:pt>
                <c:pt idx="843">
                  <c:v>43928</c:v>
                </c:pt>
                <c:pt idx="844">
                  <c:v>43929</c:v>
                </c:pt>
                <c:pt idx="845">
                  <c:v>43930</c:v>
                </c:pt>
                <c:pt idx="846">
                  <c:v>43934</c:v>
                </c:pt>
                <c:pt idx="847">
                  <c:v>43935</c:v>
                </c:pt>
                <c:pt idx="848">
                  <c:v>43936</c:v>
                </c:pt>
                <c:pt idx="849">
                  <c:v>43937</c:v>
                </c:pt>
                <c:pt idx="850">
                  <c:v>43938</c:v>
                </c:pt>
                <c:pt idx="851">
                  <c:v>43941</c:v>
                </c:pt>
                <c:pt idx="852">
                  <c:v>43942</c:v>
                </c:pt>
                <c:pt idx="853">
                  <c:v>43943</c:v>
                </c:pt>
                <c:pt idx="854">
                  <c:v>43944</c:v>
                </c:pt>
                <c:pt idx="855">
                  <c:v>43945</c:v>
                </c:pt>
                <c:pt idx="856">
                  <c:v>43948</c:v>
                </c:pt>
                <c:pt idx="857">
                  <c:v>43949</c:v>
                </c:pt>
                <c:pt idx="858">
                  <c:v>43950</c:v>
                </c:pt>
                <c:pt idx="859">
                  <c:v>43951</c:v>
                </c:pt>
                <c:pt idx="860">
                  <c:v>43952</c:v>
                </c:pt>
                <c:pt idx="861">
                  <c:v>43955</c:v>
                </c:pt>
                <c:pt idx="862">
                  <c:v>43956</c:v>
                </c:pt>
                <c:pt idx="863">
                  <c:v>43957</c:v>
                </c:pt>
                <c:pt idx="864">
                  <c:v>43958</c:v>
                </c:pt>
                <c:pt idx="865">
                  <c:v>43959</c:v>
                </c:pt>
                <c:pt idx="866">
                  <c:v>43962</c:v>
                </c:pt>
                <c:pt idx="867">
                  <c:v>43963</c:v>
                </c:pt>
                <c:pt idx="868">
                  <c:v>43964</c:v>
                </c:pt>
                <c:pt idx="869">
                  <c:v>43965</c:v>
                </c:pt>
                <c:pt idx="870">
                  <c:v>43966</c:v>
                </c:pt>
                <c:pt idx="871">
                  <c:v>43969</c:v>
                </c:pt>
                <c:pt idx="872">
                  <c:v>43970</c:v>
                </c:pt>
                <c:pt idx="873">
                  <c:v>43971</c:v>
                </c:pt>
                <c:pt idx="874">
                  <c:v>43972</c:v>
                </c:pt>
                <c:pt idx="875">
                  <c:v>43973</c:v>
                </c:pt>
                <c:pt idx="876">
                  <c:v>43976</c:v>
                </c:pt>
                <c:pt idx="877">
                  <c:v>43977</c:v>
                </c:pt>
                <c:pt idx="878">
                  <c:v>43978</c:v>
                </c:pt>
                <c:pt idx="879">
                  <c:v>43979</c:v>
                </c:pt>
                <c:pt idx="880">
                  <c:v>43980</c:v>
                </c:pt>
                <c:pt idx="881">
                  <c:v>43983</c:v>
                </c:pt>
                <c:pt idx="882">
                  <c:v>43984</c:v>
                </c:pt>
                <c:pt idx="883">
                  <c:v>43985</c:v>
                </c:pt>
                <c:pt idx="884">
                  <c:v>43986</c:v>
                </c:pt>
                <c:pt idx="885">
                  <c:v>43987</c:v>
                </c:pt>
                <c:pt idx="886">
                  <c:v>43990</c:v>
                </c:pt>
                <c:pt idx="887">
                  <c:v>43991</c:v>
                </c:pt>
                <c:pt idx="888">
                  <c:v>43992</c:v>
                </c:pt>
                <c:pt idx="889">
                  <c:v>43993</c:v>
                </c:pt>
                <c:pt idx="890">
                  <c:v>43994</c:v>
                </c:pt>
                <c:pt idx="891">
                  <c:v>43997</c:v>
                </c:pt>
                <c:pt idx="892">
                  <c:v>43998</c:v>
                </c:pt>
                <c:pt idx="893">
                  <c:v>43999</c:v>
                </c:pt>
                <c:pt idx="894">
                  <c:v>44000</c:v>
                </c:pt>
                <c:pt idx="895">
                  <c:v>44001</c:v>
                </c:pt>
                <c:pt idx="896">
                  <c:v>44004</c:v>
                </c:pt>
                <c:pt idx="897">
                  <c:v>44005</c:v>
                </c:pt>
                <c:pt idx="898">
                  <c:v>44006</c:v>
                </c:pt>
                <c:pt idx="899">
                  <c:v>44007</c:v>
                </c:pt>
                <c:pt idx="900">
                  <c:v>44008</c:v>
                </c:pt>
                <c:pt idx="901">
                  <c:v>44011</c:v>
                </c:pt>
                <c:pt idx="902">
                  <c:v>44012</c:v>
                </c:pt>
                <c:pt idx="903">
                  <c:v>44013</c:v>
                </c:pt>
                <c:pt idx="904">
                  <c:v>44014</c:v>
                </c:pt>
                <c:pt idx="905">
                  <c:v>44015</c:v>
                </c:pt>
                <c:pt idx="906">
                  <c:v>44018</c:v>
                </c:pt>
                <c:pt idx="907">
                  <c:v>44019</c:v>
                </c:pt>
                <c:pt idx="908">
                  <c:v>44020</c:v>
                </c:pt>
                <c:pt idx="909">
                  <c:v>44021</c:v>
                </c:pt>
                <c:pt idx="910">
                  <c:v>44022</c:v>
                </c:pt>
                <c:pt idx="911">
                  <c:v>44025</c:v>
                </c:pt>
                <c:pt idx="912">
                  <c:v>44026</c:v>
                </c:pt>
                <c:pt idx="913">
                  <c:v>44027</c:v>
                </c:pt>
                <c:pt idx="914">
                  <c:v>44028</c:v>
                </c:pt>
                <c:pt idx="915">
                  <c:v>44029</c:v>
                </c:pt>
                <c:pt idx="916">
                  <c:v>44032</c:v>
                </c:pt>
                <c:pt idx="917">
                  <c:v>44033</c:v>
                </c:pt>
                <c:pt idx="918">
                  <c:v>44034</c:v>
                </c:pt>
                <c:pt idx="919">
                  <c:v>44035</c:v>
                </c:pt>
                <c:pt idx="920">
                  <c:v>44036</c:v>
                </c:pt>
                <c:pt idx="921">
                  <c:v>44039</c:v>
                </c:pt>
                <c:pt idx="922">
                  <c:v>44040</c:v>
                </c:pt>
                <c:pt idx="923">
                  <c:v>44041</c:v>
                </c:pt>
                <c:pt idx="924">
                  <c:v>44042</c:v>
                </c:pt>
                <c:pt idx="925">
                  <c:v>44043</c:v>
                </c:pt>
                <c:pt idx="926">
                  <c:v>44046</c:v>
                </c:pt>
                <c:pt idx="927">
                  <c:v>44047</c:v>
                </c:pt>
                <c:pt idx="928">
                  <c:v>44048</c:v>
                </c:pt>
                <c:pt idx="929">
                  <c:v>44049</c:v>
                </c:pt>
                <c:pt idx="930">
                  <c:v>44050</c:v>
                </c:pt>
                <c:pt idx="931">
                  <c:v>44053</c:v>
                </c:pt>
                <c:pt idx="932">
                  <c:v>44054</c:v>
                </c:pt>
                <c:pt idx="933">
                  <c:v>44055</c:v>
                </c:pt>
                <c:pt idx="934">
                  <c:v>44056</c:v>
                </c:pt>
                <c:pt idx="935">
                  <c:v>44057</c:v>
                </c:pt>
                <c:pt idx="936">
                  <c:v>44060</c:v>
                </c:pt>
                <c:pt idx="937">
                  <c:v>44061</c:v>
                </c:pt>
                <c:pt idx="938">
                  <c:v>44062</c:v>
                </c:pt>
                <c:pt idx="939">
                  <c:v>44063</c:v>
                </c:pt>
                <c:pt idx="940">
                  <c:v>44064</c:v>
                </c:pt>
                <c:pt idx="941">
                  <c:v>44067</c:v>
                </c:pt>
                <c:pt idx="942">
                  <c:v>44068</c:v>
                </c:pt>
                <c:pt idx="943">
                  <c:v>44069</c:v>
                </c:pt>
                <c:pt idx="944">
                  <c:v>44070</c:v>
                </c:pt>
                <c:pt idx="945">
                  <c:v>44071</c:v>
                </c:pt>
                <c:pt idx="946">
                  <c:v>44074</c:v>
                </c:pt>
                <c:pt idx="947">
                  <c:v>44075</c:v>
                </c:pt>
                <c:pt idx="948">
                  <c:v>44076</c:v>
                </c:pt>
                <c:pt idx="949">
                  <c:v>44077</c:v>
                </c:pt>
                <c:pt idx="950">
                  <c:v>44078</c:v>
                </c:pt>
                <c:pt idx="951">
                  <c:v>44081</c:v>
                </c:pt>
                <c:pt idx="952">
                  <c:v>44082</c:v>
                </c:pt>
                <c:pt idx="953">
                  <c:v>44083</c:v>
                </c:pt>
                <c:pt idx="954">
                  <c:v>44084</c:v>
                </c:pt>
                <c:pt idx="955">
                  <c:v>44085</c:v>
                </c:pt>
                <c:pt idx="956">
                  <c:v>44088</c:v>
                </c:pt>
                <c:pt idx="957">
                  <c:v>44089</c:v>
                </c:pt>
                <c:pt idx="958">
                  <c:v>44090</c:v>
                </c:pt>
                <c:pt idx="959">
                  <c:v>44091</c:v>
                </c:pt>
                <c:pt idx="960">
                  <c:v>44092</c:v>
                </c:pt>
                <c:pt idx="961">
                  <c:v>44095</c:v>
                </c:pt>
                <c:pt idx="962">
                  <c:v>44096</c:v>
                </c:pt>
                <c:pt idx="963">
                  <c:v>44097</c:v>
                </c:pt>
                <c:pt idx="964">
                  <c:v>44098</c:v>
                </c:pt>
                <c:pt idx="965">
                  <c:v>44099</c:v>
                </c:pt>
                <c:pt idx="966">
                  <c:v>44102</c:v>
                </c:pt>
                <c:pt idx="967">
                  <c:v>44103</c:v>
                </c:pt>
                <c:pt idx="968">
                  <c:v>44104</c:v>
                </c:pt>
                <c:pt idx="969">
                  <c:v>44105</c:v>
                </c:pt>
                <c:pt idx="970">
                  <c:v>44106</c:v>
                </c:pt>
                <c:pt idx="971">
                  <c:v>44109</c:v>
                </c:pt>
                <c:pt idx="972">
                  <c:v>44110</c:v>
                </c:pt>
                <c:pt idx="973">
                  <c:v>44111</c:v>
                </c:pt>
                <c:pt idx="974">
                  <c:v>44112</c:v>
                </c:pt>
                <c:pt idx="975">
                  <c:v>44113</c:v>
                </c:pt>
                <c:pt idx="976">
                  <c:v>44116</c:v>
                </c:pt>
                <c:pt idx="977">
                  <c:v>44117</c:v>
                </c:pt>
                <c:pt idx="978">
                  <c:v>44118</c:v>
                </c:pt>
                <c:pt idx="979">
                  <c:v>44119</c:v>
                </c:pt>
                <c:pt idx="980">
                  <c:v>44120</c:v>
                </c:pt>
                <c:pt idx="981">
                  <c:v>44123</c:v>
                </c:pt>
                <c:pt idx="982">
                  <c:v>44124</c:v>
                </c:pt>
                <c:pt idx="983">
                  <c:v>44125</c:v>
                </c:pt>
                <c:pt idx="984">
                  <c:v>44126</c:v>
                </c:pt>
                <c:pt idx="985">
                  <c:v>44127</c:v>
                </c:pt>
                <c:pt idx="986">
                  <c:v>44130</c:v>
                </c:pt>
                <c:pt idx="987">
                  <c:v>44131</c:v>
                </c:pt>
                <c:pt idx="988">
                  <c:v>44132</c:v>
                </c:pt>
                <c:pt idx="989">
                  <c:v>44133</c:v>
                </c:pt>
                <c:pt idx="990">
                  <c:v>44134</c:v>
                </c:pt>
                <c:pt idx="991">
                  <c:v>44137</c:v>
                </c:pt>
                <c:pt idx="992">
                  <c:v>44138</c:v>
                </c:pt>
                <c:pt idx="993">
                  <c:v>44139</c:v>
                </c:pt>
                <c:pt idx="994">
                  <c:v>44140</c:v>
                </c:pt>
                <c:pt idx="995">
                  <c:v>44141</c:v>
                </c:pt>
                <c:pt idx="996">
                  <c:v>44144</c:v>
                </c:pt>
                <c:pt idx="997">
                  <c:v>44145</c:v>
                </c:pt>
                <c:pt idx="998">
                  <c:v>44146</c:v>
                </c:pt>
                <c:pt idx="999">
                  <c:v>44147</c:v>
                </c:pt>
                <c:pt idx="1000">
                  <c:v>44148</c:v>
                </c:pt>
                <c:pt idx="1001">
                  <c:v>44151</c:v>
                </c:pt>
                <c:pt idx="1002">
                  <c:v>44152</c:v>
                </c:pt>
                <c:pt idx="1003">
                  <c:v>44153</c:v>
                </c:pt>
                <c:pt idx="1004">
                  <c:v>44154</c:v>
                </c:pt>
                <c:pt idx="1005">
                  <c:v>44155</c:v>
                </c:pt>
                <c:pt idx="1006">
                  <c:v>44158</c:v>
                </c:pt>
                <c:pt idx="1007">
                  <c:v>44159</c:v>
                </c:pt>
                <c:pt idx="1008">
                  <c:v>44160</c:v>
                </c:pt>
                <c:pt idx="1009">
                  <c:v>44161</c:v>
                </c:pt>
                <c:pt idx="1010">
                  <c:v>44162</c:v>
                </c:pt>
                <c:pt idx="1011">
                  <c:v>44165</c:v>
                </c:pt>
                <c:pt idx="1012">
                  <c:v>44166</c:v>
                </c:pt>
                <c:pt idx="1013">
                  <c:v>44167</c:v>
                </c:pt>
                <c:pt idx="1014">
                  <c:v>44168</c:v>
                </c:pt>
                <c:pt idx="1015">
                  <c:v>44169</c:v>
                </c:pt>
                <c:pt idx="1016">
                  <c:v>44172</c:v>
                </c:pt>
                <c:pt idx="1017">
                  <c:v>44173</c:v>
                </c:pt>
                <c:pt idx="1018">
                  <c:v>44174</c:v>
                </c:pt>
                <c:pt idx="1019">
                  <c:v>44175</c:v>
                </c:pt>
                <c:pt idx="1020">
                  <c:v>44176</c:v>
                </c:pt>
                <c:pt idx="1021">
                  <c:v>44179</c:v>
                </c:pt>
                <c:pt idx="1022">
                  <c:v>44180</c:v>
                </c:pt>
                <c:pt idx="1023">
                  <c:v>44181</c:v>
                </c:pt>
                <c:pt idx="1024">
                  <c:v>44182</c:v>
                </c:pt>
                <c:pt idx="1025">
                  <c:v>44183</c:v>
                </c:pt>
                <c:pt idx="1026">
                  <c:v>44186</c:v>
                </c:pt>
                <c:pt idx="1027">
                  <c:v>44187</c:v>
                </c:pt>
                <c:pt idx="1028">
                  <c:v>44188</c:v>
                </c:pt>
                <c:pt idx="1029">
                  <c:v>44189</c:v>
                </c:pt>
                <c:pt idx="1030">
                  <c:v>44193</c:v>
                </c:pt>
                <c:pt idx="1031">
                  <c:v>44194</c:v>
                </c:pt>
                <c:pt idx="1032">
                  <c:v>44195</c:v>
                </c:pt>
                <c:pt idx="1033">
                  <c:v>44196</c:v>
                </c:pt>
                <c:pt idx="1034">
                  <c:v>44200</c:v>
                </c:pt>
                <c:pt idx="1035">
                  <c:v>44201</c:v>
                </c:pt>
                <c:pt idx="1036">
                  <c:v>44202</c:v>
                </c:pt>
                <c:pt idx="1037">
                  <c:v>44203</c:v>
                </c:pt>
                <c:pt idx="1038">
                  <c:v>44204</c:v>
                </c:pt>
                <c:pt idx="1039">
                  <c:v>44207</c:v>
                </c:pt>
                <c:pt idx="1040">
                  <c:v>44208</c:v>
                </c:pt>
                <c:pt idx="1041">
                  <c:v>44209</c:v>
                </c:pt>
                <c:pt idx="1042">
                  <c:v>44210</c:v>
                </c:pt>
                <c:pt idx="1043">
                  <c:v>44211</c:v>
                </c:pt>
                <c:pt idx="1044">
                  <c:v>44214</c:v>
                </c:pt>
                <c:pt idx="1045">
                  <c:v>44215</c:v>
                </c:pt>
                <c:pt idx="1046">
                  <c:v>44216</c:v>
                </c:pt>
                <c:pt idx="1047">
                  <c:v>44217</c:v>
                </c:pt>
                <c:pt idx="1048">
                  <c:v>44218</c:v>
                </c:pt>
                <c:pt idx="1049">
                  <c:v>44221</c:v>
                </c:pt>
                <c:pt idx="1050">
                  <c:v>44222</c:v>
                </c:pt>
                <c:pt idx="1051">
                  <c:v>44223</c:v>
                </c:pt>
                <c:pt idx="1052">
                  <c:v>44224</c:v>
                </c:pt>
                <c:pt idx="1053">
                  <c:v>44225</c:v>
                </c:pt>
                <c:pt idx="1054">
                  <c:v>44228</c:v>
                </c:pt>
                <c:pt idx="1055">
                  <c:v>44229</c:v>
                </c:pt>
                <c:pt idx="1056">
                  <c:v>44230</c:v>
                </c:pt>
                <c:pt idx="1057">
                  <c:v>44231</c:v>
                </c:pt>
                <c:pt idx="1058">
                  <c:v>44232</c:v>
                </c:pt>
                <c:pt idx="1059">
                  <c:v>44235</c:v>
                </c:pt>
                <c:pt idx="1060">
                  <c:v>44236</c:v>
                </c:pt>
                <c:pt idx="1061">
                  <c:v>44237</c:v>
                </c:pt>
                <c:pt idx="1062">
                  <c:v>44238</c:v>
                </c:pt>
                <c:pt idx="1063">
                  <c:v>44239</c:v>
                </c:pt>
                <c:pt idx="1064">
                  <c:v>44242</c:v>
                </c:pt>
                <c:pt idx="1065">
                  <c:v>44243</c:v>
                </c:pt>
                <c:pt idx="1066">
                  <c:v>44244</c:v>
                </c:pt>
                <c:pt idx="1067">
                  <c:v>44245</c:v>
                </c:pt>
                <c:pt idx="1068">
                  <c:v>44246</c:v>
                </c:pt>
                <c:pt idx="1069">
                  <c:v>44249</c:v>
                </c:pt>
                <c:pt idx="1070">
                  <c:v>44250</c:v>
                </c:pt>
                <c:pt idx="1071">
                  <c:v>44251</c:v>
                </c:pt>
                <c:pt idx="1072">
                  <c:v>44252</c:v>
                </c:pt>
                <c:pt idx="1073">
                  <c:v>44253</c:v>
                </c:pt>
                <c:pt idx="1074">
                  <c:v>44256</c:v>
                </c:pt>
                <c:pt idx="1075">
                  <c:v>44257</c:v>
                </c:pt>
                <c:pt idx="1076">
                  <c:v>44258</c:v>
                </c:pt>
                <c:pt idx="1077">
                  <c:v>44259</c:v>
                </c:pt>
                <c:pt idx="1078">
                  <c:v>44260</c:v>
                </c:pt>
                <c:pt idx="1079">
                  <c:v>44263</c:v>
                </c:pt>
                <c:pt idx="1080">
                  <c:v>44264</c:v>
                </c:pt>
                <c:pt idx="1081">
                  <c:v>44265</c:v>
                </c:pt>
                <c:pt idx="1082">
                  <c:v>44266</c:v>
                </c:pt>
                <c:pt idx="1083">
                  <c:v>44267</c:v>
                </c:pt>
                <c:pt idx="1084">
                  <c:v>44270</c:v>
                </c:pt>
                <c:pt idx="1085">
                  <c:v>44271</c:v>
                </c:pt>
                <c:pt idx="1086">
                  <c:v>44272</c:v>
                </c:pt>
                <c:pt idx="1087">
                  <c:v>44273</c:v>
                </c:pt>
                <c:pt idx="1088">
                  <c:v>44274</c:v>
                </c:pt>
                <c:pt idx="1089">
                  <c:v>44277</c:v>
                </c:pt>
                <c:pt idx="1090">
                  <c:v>44278</c:v>
                </c:pt>
                <c:pt idx="1091">
                  <c:v>44279</c:v>
                </c:pt>
                <c:pt idx="1092">
                  <c:v>44280</c:v>
                </c:pt>
                <c:pt idx="1093">
                  <c:v>44281</c:v>
                </c:pt>
                <c:pt idx="1094">
                  <c:v>44284</c:v>
                </c:pt>
                <c:pt idx="1095">
                  <c:v>44285</c:v>
                </c:pt>
                <c:pt idx="1096">
                  <c:v>44286</c:v>
                </c:pt>
                <c:pt idx="1097">
                  <c:v>44287</c:v>
                </c:pt>
                <c:pt idx="1098">
                  <c:v>44288</c:v>
                </c:pt>
                <c:pt idx="1099">
                  <c:v>44291</c:v>
                </c:pt>
                <c:pt idx="1100">
                  <c:v>44292</c:v>
                </c:pt>
                <c:pt idx="1101">
                  <c:v>44293</c:v>
                </c:pt>
                <c:pt idx="1102">
                  <c:v>44294</c:v>
                </c:pt>
                <c:pt idx="1103">
                  <c:v>44295</c:v>
                </c:pt>
                <c:pt idx="1104">
                  <c:v>44298</c:v>
                </c:pt>
                <c:pt idx="1105">
                  <c:v>44299</c:v>
                </c:pt>
                <c:pt idx="1106">
                  <c:v>44300</c:v>
                </c:pt>
                <c:pt idx="1107">
                  <c:v>44301</c:v>
                </c:pt>
                <c:pt idx="1108">
                  <c:v>44302</c:v>
                </c:pt>
                <c:pt idx="1109">
                  <c:v>44305</c:v>
                </c:pt>
                <c:pt idx="1110">
                  <c:v>44306</c:v>
                </c:pt>
                <c:pt idx="1111">
                  <c:v>44307</c:v>
                </c:pt>
                <c:pt idx="1112">
                  <c:v>44308</c:v>
                </c:pt>
                <c:pt idx="1113">
                  <c:v>44309</c:v>
                </c:pt>
                <c:pt idx="1114">
                  <c:v>44312</c:v>
                </c:pt>
                <c:pt idx="1115">
                  <c:v>44313</c:v>
                </c:pt>
                <c:pt idx="1116">
                  <c:v>44314</c:v>
                </c:pt>
                <c:pt idx="1117">
                  <c:v>44315</c:v>
                </c:pt>
                <c:pt idx="1118">
                  <c:v>44316</c:v>
                </c:pt>
                <c:pt idx="1119">
                  <c:v>44319</c:v>
                </c:pt>
                <c:pt idx="1120">
                  <c:v>44320</c:v>
                </c:pt>
                <c:pt idx="1121">
                  <c:v>44321</c:v>
                </c:pt>
                <c:pt idx="1122">
                  <c:v>44322</c:v>
                </c:pt>
                <c:pt idx="1123">
                  <c:v>44323</c:v>
                </c:pt>
                <c:pt idx="1124">
                  <c:v>44326</c:v>
                </c:pt>
                <c:pt idx="1125">
                  <c:v>44327</c:v>
                </c:pt>
                <c:pt idx="1126">
                  <c:v>44328</c:v>
                </c:pt>
                <c:pt idx="1127">
                  <c:v>44329</c:v>
                </c:pt>
                <c:pt idx="1128">
                  <c:v>44330</c:v>
                </c:pt>
                <c:pt idx="1129">
                  <c:v>44333</c:v>
                </c:pt>
                <c:pt idx="1130">
                  <c:v>44334</c:v>
                </c:pt>
                <c:pt idx="1131">
                  <c:v>44335</c:v>
                </c:pt>
                <c:pt idx="1132">
                  <c:v>44336</c:v>
                </c:pt>
                <c:pt idx="1133">
                  <c:v>44337</c:v>
                </c:pt>
                <c:pt idx="1134">
                  <c:v>44340</c:v>
                </c:pt>
                <c:pt idx="1135">
                  <c:v>44341</c:v>
                </c:pt>
                <c:pt idx="1136">
                  <c:v>44342</c:v>
                </c:pt>
                <c:pt idx="1137">
                  <c:v>44343</c:v>
                </c:pt>
                <c:pt idx="1138">
                  <c:v>44344</c:v>
                </c:pt>
                <c:pt idx="1139">
                  <c:v>44347</c:v>
                </c:pt>
                <c:pt idx="1140">
                  <c:v>44348</c:v>
                </c:pt>
                <c:pt idx="1141">
                  <c:v>44349</c:v>
                </c:pt>
                <c:pt idx="1142">
                  <c:v>44350</c:v>
                </c:pt>
                <c:pt idx="1143">
                  <c:v>44351</c:v>
                </c:pt>
                <c:pt idx="1144">
                  <c:v>44354</c:v>
                </c:pt>
                <c:pt idx="1145">
                  <c:v>44355</c:v>
                </c:pt>
                <c:pt idx="1146">
                  <c:v>44356</c:v>
                </c:pt>
                <c:pt idx="1147">
                  <c:v>44357</c:v>
                </c:pt>
                <c:pt idx="1148">
                  <c:v>44358</c:v>
                </c:pt>
                <c:pt idx="1149">
                  <c:v>44361</c:v>
                </c:pt>
                <c:pt idx="1150">
                  <c:v>44362</c:v>
                </c:pt>
                <c:pt idx="1151">
                  <c:v>44363</c:v>
                </c:pt>
                <c:pt idx="1152">
                  <c:v>44364</c:v>
                </c:pt>
                <c:pt idx="1153">
                  <c:v>44365</c:v>
                </c:pt>
                <c:pt idx="1154">
                  <c:v>44368</c:v>
                </c:pt>
                <c:pt idx="1155">
                  <c:v>44369</c:v>
                </c:pt>
                <c:pt idx="1156">
                  <c:v>44370</c:v>
                </c:pt>
                <c:pt idx="1157">
                  <c:v>44371</c:v>
                </c:pt>
                <c:pt idx="1158">
                  <c:v>44372</c:v>
                </c:pt>
                <c:pt idx="1159">
                  <c:v>44375</c:v>
                </c:pt>
                <c:pt idx="1160">
                  <c:v>44376</c:v>
                </c:pt>
                <c:pt idx="1161">
                  <c:v>44377</c:v>
                </c:pt>
                <c:pt idx="1162">
                  <c:v>44378</c:v>
                </c:pt>
                <c:pt idx="1163">
                  <c:v>44379</c:v>
                </c:pt>
                <c:pt idx="1164">
                  <c:v>44382</c:v>
                </c:pt>
                <c:pt idx="1165">
                  <c:v>44383</c:v>
                </c:pt>
                <c:pt idx="1166">
                  <c:v>44384</c:v>
                </c:pt>
                <c:pt idx="1167">
                  <c:v>44385</c:v>
                </c:pt>
                <c:pt idx="1168">
                  <c:v>44386</c:v>
                </c:pt>
                <c:pt idx="1169">
                  <c:v>44389</c:v>
                </c:pt>
                <c:pt idx="1170">
                  <c:v>44390</c:v>
                </c:pt>
                <c:pt idx="1171">
                  <c:v>44391</c:v>
                </c:pt>
                <c:pt idx="1172">
                  <c:v>44392</c:v>
                </c:pt>
                <c:pt idx="1173">
                  <c:v>44393</c:v>
                </c:pt>
                <c:pt idx="1174">
                  <c:v>44396</c:v>
                </c:pt>
                <c:pt idx="1175">
                  <c:v>44397</c:v>
                </c:pt>
                <c:pt idx="1176">
                  <c:v>44398</c:v>
                </c:pt>
                <c:pt idx="1177">
                  <c:v>44399</c:v>
                </c:pt>
                <c:pt idx="1178">
                  <c:v>44400</c:v>
                </c:pt>
                <c:pt idx="1179">
                  <c:v>44403</c:v>
                </c:pt>
                <c:pt idx="1180">
                  <c:v>44404</c:v>
                </c:pt>
                <c:pt idx="1181">
                  <c:v>44405</c:v>
                </c:pt>
                <c:pt idx="1182">
                  <c:v>44406</c:v>
                </c:pt>
                <c:pt idx="1183">
                  <c:v>44407</c:v>
                </c:pt>
                <c:pt idx="1184">
                  <c:v>44410</c:v>
                </c:pt>
                <c:pt idx="1185">
                  <c:v>44411</c:v>
                </c:pt>
                <c:pt idx="1186">
                  <c:v>44412</c:v>
                </c:pt>
                <c:pt idx="1187">
                  <c:v>44413</c:v>
                </c:pt>
                <c:pt idx="1188">
                  <c:v>44414</c:v>
                </c:pt>
                <c:pt idx="1189">
                  <c:v>44417</c:v>
                </c:pt>
                <c:pt idx="1190">
                  <c:v>44418</c:v>
                </c:pt>
                <c:pt idx="1191">
                  <c:v>44419</c:v>
                </c:pt>
                <c:pt idx="1192">
                  <c:v>44420</c:v>
                </c:pt>
                <c:pt idx="1193">
                  <c:v>44421</c:v>
                </c:pt>
                <c:pt idx="1194">
                  <c:v>44424</c:v>
                </c:pt>
                <c:pt idx="1195">
                  <c:v>44425</c:v>
                </c:pt>
                <c:pt idx="1196">
                  <c:v>44426</c:v>
                </c:pt>
                <c:pt idx="1197">
                  <c:v>44427</c:v>
                </c:pt>
                <c:pt idx="1198">
                  <c:v>44428</c:v>
                </c:pt>
                <c:pt idx="1199">
                  <c:v>44431</c:v>
                </c:pt>
                <c:pt idx="1200">
                  <c:v>44432</c:v>
                </c:pt>
                <c:pt idx="1201">
                  <c:v>44433</c:v>
                </c:pt>
                <c:pt idx="1202">
                  <c:v>44434</c:v>
                </c:pt>
                <c:pt idx="1203">
                  <c:v>44435</c:v>
                </c:pt>
                <c:pt idx="1204">
                  <c:v>44438</c:v>
                </c:pt>
                <c:pt idx="1205">
                  <c:v>44439</c:v>
                </c:pt>
                <c:pt idx="1206">
                  <c:v>44440</c:v>
                </c:pt>
                <c:pt idx="1207">
                  <c:v>44441</c:v>
                </c:pt>
                <c:pt idx="1208">
                  <c:v>44442</c:v>
                </c:pt>
                <c:pt idx="1209">
                  <c:v>44445</c:v>
                </c:pt>
                <c:pt idx="1210">
                  <c:v>44446</c:v>
                </c:pt>
                <c:pt idx="1211">
                  <c:v>44447</c:v>
                </c:pt>
                <c:pt idx="1212">
                  <c:v>44448</c:v>
                </c:pt>
                <c:pt idx="1213">
                  <c:v>44449</c:v>
                </c:pt>
                <c:pt idx="1214">
                  <c:v>44452</c:v>
                </c:pt>
                <c:pt idx="1215">
                  <c:v>44453</c:v>
                </c:pt>
                <c:pt idx="1216">
                  <c:v>44454</c:v>
                </c:pt>
                <c:pt idx="1217">
                  <c:v>44455</c:v>
                </c:pt>
                <c:pt idx="1218">
                  <c:v>44456</c:v>
                </c:pt>
                <c:pt idx="1219">
                  <c:v>44459</c:v>
                </c:pt>
                <c:pt idx="1220">
                  <c:v>44460</c:v>
                </c:pt>
                <c:pt idx="1221">
                  <c:v>44461</c:v>
                </c:pt>
                <c:pt idx="1222">
                  <c:v>44462</c:v>
                </c:pt>
                <c:pt idx="1223">
                  <c:v>44463</c:v>
                </c:pt>
                <c:pt idx="1224">
                  <c:v>44466</c:v>
                </c:pt>
                <c:pt idx="1225">
                  <c:v>44467</c:v>
                </c:pt>
                <c:pt idx="1226">
                  <c:v>44468</c:v>
                </c:pt>
                <c:pt idx="1227">
                  <c:v>44469</c:v>
                </c:pt>
                <c:pt idx="1228">
                  <c:v>44470</c:v>
                </c:pt>
                <c:pt idx="1229">
                  <c:v>44473</c:v>
                </c:pt>
                <c:pt idx="1230">
                  <c:v>44474</c:v>
                </c:pt>
                <c:pt idx="1231">
                  <c:v>44475</c:v>
                </c:pt>
                <c:pt idx="1232">
                  <c:v>44476</c:v>
                </c:pt>
                <c:pt idx="1233">
                  <c:v>44477</c:v>
                </c:pt>
                <c:pt idx="1234">
                  <c:v>44480</c:v>
                </c:pt>
                <c:pt idx="1235">
                  <c:v>44481</c:v>
                </c:pt>
                <c:pt idx="1236">
                  <c:v>44482</c:v>
                </c:pt>
                <c:pt idx="1237">
                  <c:v>44483</c:v>
                </c:pt>
                <c:pt idx="1238">
                  <c:v>44484</c:v>
                </c:pt>
                <c:pt idx="1239">
                  <c:v>44487</c:v>
                </c:pt>
                <c:pt idx="1240">
                  <c:v>44488</c:v>
                </c:pt>
                <c:pt idx="1241">
                  <c:v>44489</c:v>
                </c:pt>
                <c:pt idx="1242">
                  <c:v>44490</c:v>
                </c:pt>
                <c:pt idx="1243">
                  <c:v>44491</c:v>
                </c:pt>
                <c:pt idx="1244">
                  <c:v>44494</c:v>
                </c:pt>
                <c:pt idx="1245">
                  <c:v>44495</c:v>
                </c:pt>
                <c:pt idx="1246">
                  <c:v>44496</c:v>
                </c:pt>
                <c:pt idx="1247">
                  <c:v>44497</c:v>
                </c:pt>
                <c:pt idx="1248">
                  <c:v>44498</c:v>
                </c:pt>
                <c:pt idx="1249">
                  <c:v>44501</c:v>
                </c:pt>
                <c:pt idx="1250">
                  <c:v>44502</c:v>
                </c:pt>
                <c:pt idx="1251">
                  <c:v>44503</c:v>
                </c:pt>
                <c:pt idx="1252">
                  <c:v>44504</c:v>
                </c:pt>
                <c:pt idx="1253">
                  <c:v>44505</c:v>
                </c:pt>
                <c:pt idx="1254">
                  <c:v>44508</c:v>
                </c:pt>
                <c:pt idx="1255">
                  <c:v>44509</c:v>
                </c:pt>
                <c:pt idx="1256">
                  <c:v>44510</c:v>
                </c:pt>
                <c:pt idx="1257">
                  <c:v>44511</c:v>
                </c:pt>
                <c:pt idx="1258">
                  <c:v>44512</c:v>
                </c:pt>
                <c:pt idx="1259">
                  <c:v>44515</c:v>
                </c:pt>
                <c:pt idx="1260">
                  <c:v>44516</c:v>
                </c:pt>
                <c:pt idx="1261">
                  <c:v>44517</c:v>
                </c:pt>
                <c:pt idx="1262">
                  <c:v>44518</c:v>
                </c:pt>
                <c:pt idx="1263">
                  <c:v>44519</c:v>
                </c:pt>
                <c:pt idx="1264">
                  <c:v>44522</c:v>
                </c:pt>
                <c:pt idx="1265">
                  <c:v>44523</c:v>
                </c:pt>
                <c:pt idx="1266">
                  <c:v>44524</c:v>
                </c:pt>
                <c:pt idx="1267">
                  <c:v>44525</c:v>
                </c:pt>
                <c:pt idx="1268">
                  <c:v>44526</c:v>
                </c:pt>
                <c:pt idx="1269">
                  <c:v>44529</c:v>
                </c:pt>
                <c:pt idx="1270">
                  <c:v>44530</c:v>
                </c:pt>
                <c:pt idx="1271">
                  <c:v>44531</c:v>
                </c:pt>
                <c:pt idx="1272">
                  <c:v>44532</c:v>
                </c:pt>
                <c:pt idx="1273">
                  <c:v>44533</c:v>
                </c:pt>
                <c:pt idx="1274">
                  <c:v>44536</c:v>
                </c:pt>
                <c:pt idx="1275">
                  <c:v>44537</c:v>
                </c:pt>
                <c:pt idx="1276">
                  <c:v>44538</c:v>
                </c:pt>
                <c:pt idx="1277">
                  <c:v>44539</c:v>
                </c:pt>
                <c:pt idx="1278">
                  <c:v>44540</c:v>
                </c:pt>
                <c:pt idx="1279">
                  <c:v>44543</c:v>
                </c:pt>
                <c:pt idx="1280">
                  <c:v>44544</c:v>
                </c:pt>
                <c:pt idx="1281">
                  <c:v>44545</c:v>
                </c:pt>
                <c:pt idx="1282">
                  <c:v>44546</c:v>
                </c:pt>
                <c:pt idx="1283">
                  <c:v>44547</c:v>
                </c:pt>
                <c:pt idx="1284">
                  <c:v>44550</c:v>
                </c:pt>
                <c:pt idx="1285">
                  <c:v>44551</c:v>
                </c:pt>
                <c:pt idx="1286">
                  <c:v>44552</c:v>
                </c:pt>
                <c:pt idx="1287">
                  <c:v>44553</c:v>
                </c:pt>
                <c:pt idx="1288">
                  <c:v>44554</c:v>
                </c:pt>
                <c:pt idx="1289">
                  <c:v>44557</c:v>
                </c:pt>
                <c:pt idx="1290">
                  <c:v>44558</c:v>
                </c:pt>
                <c:pt idx="1291">
                  <c:v>44559</c:v>
                </c:pt>
                <c:pt idx="1292">
                  <c:v>44560</c:v>
                </c:pt>
                <c:pt idx="1293">
                  <c:v>44561</c:v>
                </c:pt>
                <c:pt idx="1294">
                  <c:v>44564</c:v>
                </c:pt>
                <c:pt idx="1295">
                  <c:v>44565</c:v>
                </c:pt>
                <c:pt idx="1296">
                  <c:v>44566</c:v>
                </c:pt>
                <c:pt idx="1297">
                  <c:v>44567</c:v>
                </c:pt>
                <c:pt idx="1298">
                  <c:v>44568</c:v>
                </c:pt>
                <c:pt idx="1299">
                  <c:v>44571</c:v>
                </c:pt>
                <c:pt idx="1300">
                  <c:v>44572</c:v>
                </c:pt>
                <c:pt idx="1301">
                  <c:v>44573</c:v>
                </c:pt>
                <c:pt idx="1302">
                  <c:v>44574</c:v>
                </c:pt>
                <c:pt idx="1303">
                  <c:v>44575</c:v>
                </c:pt>
                <c:pt idx="1304">
                  <c:v>44578</c:v>
                </c:pt>
                <c:pt idx="1305">
                  <c:v>44579</c:v>
                </c:pt>
                <c:pt idx="1306">
                  <c:v>44580</c:v>
                </c:pt>
                <c:pt idx="1307">
                  <c:v>44581</c:v>
                </c:pt>
                <c:pt idx="1308">
                  <c:v>44582</c:v>
                </c:pt>
                <c:pt idx="1309">
                  <c:v>44585</c:v>
                </c:pt>
                <c:pt idx="1310">
                  <c:v>44586</c:v>
                </c:pt>
                <c:pt idx="1311">
                  <c:v>44587</c:v>
                </c:pt>
                <c:pt idx="1312">
                  <c:v>44588</c:v>
                </c:pt>
                <c:pt idx="1313">
                  <c:v>44589</c:v>
                </c:pt>
                <c:pt idx="1314">
                  <c:v>44592</c:v>
                </c:pt>
                <c:pt idx="1315">
                  <c:v>44593</c:v>
                </c:pt>
                <c:pt idx="1316">
                  <c:v>44594</c:v>
                </c:pt>
                <c:pt idx="1317">
                  <c:v>44595</c:v>
                </c:pt>
                <c:pt idx="1318">
                  <c:v>44596</c:v>
                </c:pt>
                <c:pt idx="1319">
                  <c:v>44599</c:v>
                </c:pt>
                <c:pt idx="1320">
                  <c:v>44600</c:v>
                </c:pt>
                <c:pt idx="1321">
                  <c:v>44601</c:v>
                </c:pt>
                <c:pt idx="1322">
                  <c:v>44602</c:v>
                </c:pt>
                <c:pt idx="1323">
                  <c:v>44603</c:v>
                </c:pt>
                <c:pt idx="1324">
                  <c:v>44606</c:v>
                </c:pt>
                <c:pt idx="1325">
                  <c:v>44607</c:v>
                </c:pt>
                <c:pt idx="1326">
                  <c:v>44608</c:v>
                </c:pt>
                <c:pt idx="1327">
                  <c:v>44609</c:v>
                </c:pt>
                <c:pt idx="1328">
                  <c:v>44610</c:v>
                </c:pt>
                <c:pt idx="1329">
                  <c:v>44613</c:v>
                </c:pt>
                <c:pt idx="1330">
                  <c:v>44614</c:v>
                </c:pt>
                <c:pt idx="1331">
                  <c:v>44615</c:v>
                </c:pt>
                <c:pt idx="1332">
                  <c:v>44616</c:v>
                </c:pt>
                <c:pt idx="1333">
                  <c:v>44617</c:v>
                </c:pt>
                <c:pt idx="1334">
                  <c:v>44620</c:v>
                </c:pt>
                <c:pt idx="1335">
                  <c:v>44621</c:v>
                </c:pt>
                <c:pt idx="1336">
                  <c:v>44622</c:v>
                </c:pt>
                <c:pt idx="1337">
                  <c:v>44623</c:v>
                </c:pt>
                <c:pt idx="1338">
                  <c:v>44624</c:v>
                </c:pt>
                <c:pt idx="1339">
                  <c:v>44627</c:v>
                </c:pt>
                <c:pt idx="1340">
                  <c:v>44628</c:v>
                </c:pt>
                <c:pt idx="1341">
                  <c:v>44629</c:v>
                </c:pt>
                <c:pt idx="1342">
                  <c:v>44630</c:v>
                </c:pt>
                <c:pt idx="1343">
                  <c:v>44631</c:v>
                </c:pt>
                <c:pt idx="1344">
                  <c:v>44634</c:v>
                </c:pt>
                <c:pt idx="1345">
                  <c:v>44635</c:v>
                </c:pt>
                <c:pt idx="1346">
                  <c:v>44636</c:v>
                </c:pt>
                <c:pt idx="1347">
                  <c:v>44637</c:v>
                </c:pt>
                <c:pt idx="1348">
                  <c:v>44638</c:v>
                </c:pt>
                <c:pt idx="1349">
                  <c:v>44641</c:v>
                </c:pt>
                <c:pt idx="1350">
                  <c:v>44642</c:v>
                </c:pt>
                <c:pt idx="1351">
                  <c:v>44643</c:v>
                </c:pt>
                <c:pt idx="1352">
                  <c:v>44644</c:v>
                </c:pt>
                <c:pt idx="1353">
                  <c:v>44645</c:v>
                </c:pt>
                <c:pt idx="1354">
                  <c:v>44648</c:v>
                </c:pt>
                <c:pt idx="1355">
                  <c:v>44649</c:v>
                </c:pt>
                <c:pt idx="1356">
                  <c:v>44650</c:v>
                </c:pt>
                <c:pt idx="1357">
                  <c:v>44651</c:v>
                </c:pt>
                <c:pt idx="1358">
                  <c:v>44652</c:v>
                </c:pt>
                <c:pt idx="1359">
                  <c:v>44655</c:v>
                </c:pt>
                <c:pt idx="1360">
                  <c:v>44656</c:v>
                </c:pt>
                <c:pt idx="1361">
                  <c:v>44657</c:v>
                </c:pt>
                <c:pt idx="1362">
                  <c:v>44658</c:v>
                </c:pt>
                <c:pt idx="1363">
                  <c:v>44659</c:v>
                </c:pt>
                <c:pt idx="1364">
                  <c:v>44662</c:v>
                </c:pt>
                <c:pt idx="1365">
                  <c:v>44663</c:v>
                </c:pt>
                <c:pt idx="1366">
                  <c:v>44664</c:v>
                </c:pt>
                <c:pt idx="1367">
                  <c:v>44665</c:v>
                </c:pt>
                <c:pt idx="1368">
                  <c:v>44669</c:v>
                </c:pt>
                <c:pt idx="1369">
                  <c:v>44670</c:v>
                </c:pt>
                <c:pt idx="1370">
                  <c:v>44671</c:v>
                </c:pt>
                <c:pt idx="1371">
                  <c:v>44672</c:v>
                </c:pt>
                <c:pt idx="1372">
                  <c:v>44673</c:v>
                </c:pt>
                <c:pt idx="1373">
                  <c:v>44676</c:v>
                </c:pt>
                <c:pt idx="1374">
                  <c:v>44677</c:v>
                </c:pt>
                <c:pt idx="1375">
                  <c:v>44678</c:v>
                </c:pt>
                <c:pt idx="1376">
                  <c:v>44679</c:v>
                </c:pt>
                <c:pt idx="1377">
                  <c:v>44680</c:v>
                </c:pt>
                <c:pt idx="1378">
                  <c:v>44683</c:v>
                </c:pt>
                <c:pt idx="1379">
                  <c:v>44684</c:v>
                </c:pt>
                <c:pt idx="1380">
                  <c:v>44685</c:v>
                </c:pt>
                <c:pt idx="1381">
                  <c:v>44686</c:v>
                </c:pt>
                <c:pt idx="1382">
                  <c:v>44687</c:v>
                </c:pt>
                <c:pt idx="1383">
                  <c:v>44690</c:v>
                </c:pt>
                <c:pt idx="1384">
                  <c:v>44691</c:v>
                </c:pt>
                <c:pt idx="1385">
                  <c:v>44692</c:v>
                </c:pt>
                <c:pt idx="1386">
                  <c:v>44693</c:v>
                </c:pt>
                <c:pt idx="1387">
                  <c:v>44694</c:v>
                </c:pt>
                <c:pt idx="1388">
                  <c:v>44697</c:v>
                </c:pt>
                <c:pt idx="1389">
                  <c:v>44698</c:v>
                </c:pt>
                <c:pt idx="1390">
                  <c:v>44699</c:v>
                </c:pt>
                <c:pt idx="1391">
                  <c:v>44700</c:v>
                </c:pt>
                <c:pt idx="1392">
                  <c:v>44701</c:v>
                </c:pt>
                <c:pt idx="1393">
                  <c:v>44704</c:v>
                </c:pt>
                <c:pt idx="1394">
                  <c:v>44705</c:v>
                </c:pt>
                <c:pt idx="1395">
                  <c:v>44706</c:v>
                </c:pt>
                <c:pt idx="1396">
                  <c:v>44707</c:v>
                </c:pt>
                <c:pt idx="1397">
                  <c:v>44708</c:v>
                </c:pt>
                <c:pt idx="1398">
                  <c:v>44711</c:v>
                </c:pt>
                <c:pt idx="1399">
                  <c:v>44712</c:v>
                </c:pt>
                <c:pt idx="1400">
                  <c:v>44713</c:v>
                </c:pt>
                <c:pt idx="1401">
                  <c:v>44714</c:v>
                </c:pt>
                <c:pt idx="1402">
                  <c:v>44715</c:v>
                </c:pt>
                <c:pt idx="1403">
                  <c:v>44718</c:v>
                </c:pt>
                <c:pt idx="1404">
                  <c:v>44719</c:v>
                </c:pt>
                <c:pt idx="1405">
                  <c:v>44720</c:v>
                </c:pt>
                <c:pt idx="1406">
                  <c:v>44721</c:v>
                </c:pt>
                <c:pt idx="1407">
                  <c:v>44722</c:v>
                </c:pt>
                <c:pt idx="1408">
                  <c:v>44725</c:v>
                </c:pt>
                <c:pt idx="1409">
                  <c:v>44726</c:v>
                </c:pt>
                <c:pt idx="1410">
                  <c:v>44727</c:v>
                </c:pt>
                <c:pt idx="1411">
                  <c:v>44728</c:v>
                </c:pt>
                <c:pt idx="1412">
                  <c:v>44729</c:v>
                </c:pt>
                <c:pt idx="1413">
                  <c:v>44732</c:v>
                </c:pt>
                <c:pt idx="1414">
                  <c:v>44733</c:v>
                </c:pt>
                <c:pt idx="1415">
                  <c:v>44734</c:v>
                </c:pt>
                <c:pt idx="1416">
                  <c:v>44735</c:v>
                </c:pt>
                <c:pt idx="1417">
                  <c:v>44736</c:v>
                </c:pt>
                <c:pt idx="1418">
                  <c:v>44739</c:v>
                </c:pt>
                <c:pt idx="1419">
                  <c:v>44740</c:v>
                </c:pt>
                <c:pt idx="1420">
                  <c:v>44741</c:v>
                </c:pt>
                <c:pt idx="1421">
                  <c:v>44742</c:v>
                </c:pt>
                <c:pt idx="1422">
                  <c:v>44743</c:v>
                </c:pt>
                <c:pt idx="1423">
                  <c:v>44746</c:v>
                </c:pt>
                <c:pt idx="1424">
                  <c:v>44747</c:v>
                </c:pt>
                <c:pt idx="1425">
                  <c:v>44748</c:v>
                </c:pt>
                <c:pt idx="1426">
                  <c:v>44749</c:v>
                </c:pt>
                <c:pt idx="1427">
                  <c:v>44750</c:v>
                </c:pt>
                <c:pt idx="1428">
                  <c:v>44753</c:v>
                </c:pt>
                <c:pt idx="1429">
                  <c:v>44754</c:v>
                </c:pt>
                <c:pt idx="1430">
                  <c:v>44755</c:v>
                </c:pt>
                <c:pt idx="1431">
                  <c:v>44756</c:v>
                </c:pt>
                <c:pt idx="1432">
                  <c:v>44757</c:v>
                </c:pt>
                <c:pt idx="1433">
                  <c:v>44760</c:v>
                </c:pt>
                <c:pt idx="1434">
                  <c:v>44761</c:v>
                </c:pt>
                <c:pt idx="1435">
                  <c:v>44762</c:v>
                </c:pt>
                <c:pt idx="1436">
                  <c:v>44763</c:v>
                </c:pt>
                <c:pt idx="1437">
                  <c:v>44764</c:v>
                </c:pt>
                <c:pt idx="1438">
                  <c:v>44767</c:v>
                </c:pt>
                <c:pt idx="1439">
                  <c:v>44768</c:v>
                </c:pt>
                <c:pt idx="1440">
                  <c:v>44769</c:v>
                </c:pt>
                <c:pt idx="1441">
                  <c:v>44770</c:v>
                </c:pt>
                <c:pt idx="1442">
                  <c:v>44771</c:v>
                </c:pt>
                <c:pt idx="1443">
                  <c:v>44774</c:v>
                </c:pt>
                <c:pt idx="1444">
                  <c:v>44775</c:v>
                </c:pt>
                <c:pt idx="1445">
                  <c:v>44776</c:v>
                </c:pt>
                <c:pt idx="1446">
                  <c:v>44777</c:v>
                </c:pt>
                <c:pt idx="1447">
                  <c:v>44778</c:v>
                </c:pt>
                <c:pt idx="1448">
                  <c:v>44781</c:v>
                </c:pt>
                <c:pt idx="1449">
                  <c:v>44782</c:v>
                </c:pt>
                <c:pt idx="1450">
                  <c:v>44783</c:v>
                </c:pt>
                <c:pt idx="1451">
                  <c:v>44784</c:v>
                </c:pt>
                <c:pt idx="1452">
                  <c:v>44785</c:v>
                </c:pt>
                <c:pt idx="1453">
                  <c:v>44788</c:v>
                </c:pt>
                <c:pt idx="1454">
                  <c:v>44789</c:v>
                </c:pt>
                <c:pt idx="1455">
                  <c:v>44790</c:v>
                </c:pt>
                <c:pt idx="1456">
                  <c:v>44791</c:v>
                </c:pt>
                <c:pt idx="1457">
                  <c:v>44792</c:v>
                </c:pt>
                <c:pt idx="1458">
                  <c:v>44795</c:v>
                </c:pt>
                <c:pt idx="1459">
                  <c:v>44796</c:v>
                </c:pt>
                <c:pt idx="1460">
                  <c:v>44797</c:v>
                </c:pt>
                <c:pt idx="1461">
                  <c:v>44798</c:v>
                </c:pt>
                <c:pt idx="1462">
                  <c:v>44799</c:v>
                </c:pt>
                <c:pt idx="1463">
                  <c:v>44802</c:v>
                </c:pt>
                <c:pt idx="1464">
                  <c:v>44803</c:v>
                </c:pt>
                <c:pt idx="1465">
                  <c:v>44804</c:v>
                </c:pt>
                <c:pt idx="1466">
                  <c:v>44805</c:v>
                </c:pt>
                <c:pt idx="1467">
                  <c:v>44806</c:v>
                </c:pt>
                <c:pt idx="1468">
                  <c:v>44809</c:v>
                </c:pt>
                <c:pt idx="1469">
                  <c:v>44810</c:v>
                </c:pt>
                <c:pt idx="1470">
                  <c:v>44811</c:v>
                </c:pt>
                <c:pt idx="1471">
                  <c:v>44812</c:v>
                </c:pt>
                <c:pt idx="1472">
                  <c:v>44813</c:v>
                </c:pt>
                <c:pt idx="1473">
                  <c:v>44816</c:v>
                </c:pt>
                <c:pt idx="1474">
                  <c:v>44817</c:v>
                </c:pt>
                <c:pt idx="1475">
                  <c:v>44818</c:v>
                </c:pt>
                <c:pt idx="1476">
                  <c:v>44819</c:v>
                </c:pt>
                <c:pt idx="1477">
                  <c:v>44820</c:v>
                </c:pt>
                <c:pt idx="1478">
                  <c:v>44823</c:v>
                </c:pt>
                <c:pt idx="1479">
                  <c:v>44824</c:v>
                </c:pt>
                <c:pt idx="1480">
                  <c:v>44825</c:v>
                </c:pt>
                <c:pt idx="1481">
                  <c:v>44826</c:v>
                </c:pt>
                <c:pt idx="1482">
                  <c:v>44827</c:v>
                </c:pt>
                <c:pt idx="1483">
                  <c:v>44830</c:v>
                </c:pt>
                <c:pt idx="1484">
                  <c:v>44831</c:v>
                </c:pt>
                <c:pt idx="1485">
                  <c:v>44832</c:v>
                </c:pt>
                <c:pt idx="1486">
                  <c:v>44833</c:v>
                </c:pt>
                <c:pt idx="1487">
                  <c:v>44834</c:v>
                </c:pt>
                <c:pt idx="1488">
                  <c:v>44837</c:v>
                </c:pt>
                <c:pt idx="1489">
                  <c:v>44838</c:v>
                </c:pt>
                <c:pt idx="1490">
                  <c:v>44839</c:v>
                </c:pt>
                <c:pt idx="1491">
                  <c:v>44840</c:v>
                </c:pt>
                <c:pt idx="1492">
                  <c:v>44841</c:v>
                </c:pt>
                <c:pt idx="1493">
                  <c:v>44844</c:v>
                </c:pt>
                <c:pt idx="1494">
                  <c:v>44845</c:v>
                </c:pt>
                <c:pt idx="1495">
                  <c:v>44846</c:v>
                </c:pt>
                <c:pt idx="1496">
                  <c:v>44847</c:v>
                </c:pt>
                <c:pt idx="1497">
                  <c:v>44848</c:v>
                </c:pt>
                <c:pt idx="1498">
                  <c:v>44851</c:v>
                </c:pt>
                <c:pt idx="1499">
                  <c:v>44852</c:v>
                </c:pt>
                <c:pt idx="1500">
                  <c:v>44853</c:v>
                </c:pt>
                <c:pt idx="1501">
                  <c:v>44854</c:v>
                </c:pt>
                <c:pt idx="1502">
                  <c:v>44855</c:v>
                </c:pt>
                <c:pt idx="1503">
                  <c:v>44858</c:v>
                </c:pt>
                <c:pt idx="1504">
                  <c:v>44859</c:v>
                </c:pt>
                <c:pt idx="1505">
                  <c:v>44860</c:v>
                </c:pt>
                <c:pt idx="1506">
                  <c:v>44861</c:v>
                </c:pt>
                <c:pt idx="1507">
                  <c:v>44862</c:v>
                </c:pt>
                <c:pt idx="1508">
                  <c:v>44865</c:v>
                </c:pt>
                <c:pt idx="1509">
                  <c:v>44866</c:v>
                </c:pt>
                <c:pt idx="1510">
                  <c:v>44867</c:v>
                </c:pt>
                <c:pt idx="1511">
                  <c:v>44868</c:v>
                </c:pt>
                <c:pt idx="1512">
                  <c:v>44869</c:v>
                </c:pt>
                <c:pt idx="1513">
                  <c:v>44872</c:v>
                </c:pt>
                <c:pt idx="1514">
                  <c:v>44873</c:v>
                </c:pt>
                <c:pt idx="1515">
                  <c:v>44874</c:v>
                </c:pt>
                <c:pt idx="1516">
                  <c:v>44875</c:v>
                </c:pt>
                <c:pt idx="1517">
                  <c:v>44876</c:v>
                </c:pt>
                <c:pt idx="1518">
                  <c:v>44879</c:v>
                </c:pt>
                <c:pt idx="1519">
                  <c:v>44880</c:v>
                </c:pt>
                <c:pt idx="1520">
                  <c:v>44881</c:v>
                </c:pt>
                <c:pt idx="1521">
                  <c:v>44882</c:v>
                </c:pt>
                <c:pt idx="1522">
                  <c:v>44883</c:v>
                </c:pt>
                <c:pt idx="1523">
                  <c:v>44886</c:v>
                </c:pt>
                <c:pt idx="1524">
                  <c:v>44887</c:v>
                </c:pt>
                <c:pt idx="1525">
                  <c:v>44888</c:v>
                </c:pt>
                <c:pt idx="1526">
                  <c:v>44889</c:v>
                </c:pt>
                <c:pt idx="1527">
                  <c:v>44890</c:v>
                </c:pt>
                <c:pt idx="1528">
                  <c:v>44893</c:v>
                </c:pt>
                <c:pt idx="1529">
                  <c:v>44894</c:v>
                </c:pt>
                <c:pt idx="1530">
                  <c:v>44895</c:v>
                </c:pt>
                <c:pt idx="1531">
                  <c:v>44896</c:v>
                </c:pt>
                <c:pt idx="1532">
                  <c:v>44897</c:v>
                </c:pt>
                <c:pt idx="1533">
                  <c:v>44900</c:v>
                </c:pt>
                <c:pt idx="1534">
                  <c:v>44901</c:v>
                </c:pt>
                <c:pt idx="1535">
                  <c:v>44902</c:v>
                </c:pt>
                <c:pt idx="1536">
                  <c:v>44903</c:v>
                </c:pt>
                <c:pt idx="1537">
                  <c:v>44904</c:v>
                </c:pt>
                <c:pt idx="1538">
                  <c:v>44907</c:v>
                </c:pt>
                <c:pt idx="1539">
                  <c:v>44908</c:v>
                </c:pt>
                <c:pt idx="1540">
                  <c:v>44909</c:v>
                </c:pt>
                <c:pt idx="1541">
                  <c:v>44910</c:v>
                </c:pt>
                <c:pt idx="1542">
                  <c:v>44911</c:v>
                </c:pt>
                <c:pt idx="1543">
                  <c:v>44914</c:v>
                </c:pt>
                <c:pt idx="1544">
                  <c:v>44915</c:v>
                </c:pt>
                <c:pt idx="1545">
                  <c:v>44916</c:v>
                </c:pt>
                <c:pt idx="1546">
                  <c:v>44917</c:v>
                </c:pt>
                <c:pt idx="1547">
                  <c:v>44918</c:v>
                </c:pt>
                <c:pt idx="1548">
                  <c:v>44922</c:v>
                </c:pt>
                <c:pt idx="1549">
                  <c:v>44923</c:v>
                </c:pt>
                <c:pt idx="1550">
                  <c:v>44924</c:v>
                </c:pt>
                <c:pt idx="1551">
                  <c:v>44925</c:v>
                </c:pt>
                <c:pt idx="1552">
                  <c:v>44928</c:v>
                </c:pt>
                <c:pt idx="1553">
                  <c:v>44929</c:v>
                </c:pt>
                <c:pt idx="1554">
                  <c:v>44930</c:v>
                </c:pt>
                <c:pt idx="1555">
                  <c:v>44931</c:v>
                </c:pt>
                <c:pt idx="1556">
                  <c:v>44932</c:v>
                </c:pt>
                <c:pt idx="1557">
                  <c:v>44935</c:v>
                </c:pt>
                <c:pt idx="1558">
                  <c:v>44936</c:v>
                </c:pt>
                <c:pt idx="1559">
                  <c:v>44937</c:v>
                </c:pt>
                <c:pt idx="1560">
                  <c:v>44938</c:v>
                </c:pt>
                <c:pt idx="1561">
                  <c:v>44939</c:v>
                </c:pt>
                <c:pt idx="1562">
                  <c:v>44942</c:v>
                </c:pt>
                <c:pt idx="1563">
                  <c:v>44943</c:v>
                </c:pt>
                <c:pt idx="1564">
                  <c:v>44944</c:v>
                </c:pt>
                <c:pt idx="1565">
                  <c:v>44945</c:v>
                </c:pt>
                <c:pt idx="1566">
                  <c:v>44946</c:v>
                </c:pt>
                <c:pt idx="1567">
                  <c:v>44949</c:v>
                </c:pt>
                <c:pt idx="1568">
                  <c:v>44950</c:v>
                </c:pt>
                <c:pt idx="1569">
                  <c:v>44951</c:v>
                </c:pt>
                <c:pt idx="1570">
                  <c:v>44952</c:v>
                </c:pt>
                <c:pt idx="1571">
                  <c:v>44953</c:v>
                </c:pt>
                <c:pt idx="1572">
                  <c:v>44956</c:v>
                </c:pt>
                <c:pt idx="1573">
                  <c:v>44957</c:v>
                </c:pt>
                <c:pt idx="1574">
                  <c:v>44958</c:v>
                </c:pt>
                <c:pt idx="1575">
                  <c:v>44959</c:v>
                </c:pt>
                <c:pt idx="1576">
                  <c:v>44960</c:v>
                </c:pt>
                <c:pt idx="1577">
                  <c:v>44963</c:v>
                </c:pt>
                <c:pt idx="1578">
                  <c:v>44964</c:v>
                </c:pt>
                <c:pt idx="1579">
                  <c:v>44965</c:v>
                </c:pt>
                <c:pt idx="1580">
                  <c:v>44966</c:v>
                </c:pt>
                <c:pt idx="1581">
                  <c:v>44967</c:v>
                </c:pt>
                <c:pt idx="1582">
                  <c:v>44970</c:v>
                </c:pt>
                <c:pt idx="1583">
                  <c:v>44971</c:v>
                </c:pt>
                <c:pt idx="1584">
                  <c:v>44972</c:v>
                </c:pt>
                <c:pt idx="1585">
                  <c:v>44973</c:v>
                </c:pt>
                <c:pt idx="1586">
                  <c:v>44974</c:v>
                </c:pt>
                <c:pt idx="1587">
                  <c:v>44977</c:v>
                </c:pt>
                <c:pt idx="1588">
                  <c:v>44978</c:v>
                </c:pt>
                <c:pt idx="1589">
                  <c:v>44979</c:v>
                </c:pt>
                <c:pt idx="1590">
                  <c:v>44980</c:v>
                </c:pt>
                <c:pt idx="1591">
                  <c:v>44981</c:v>
                </c:pt>
                <c:pt idx="1592">
                  <c:v>44984</c:v>
                </c:pt>
                <c:pt idx="1593">
                  <c:v>44985</c:v>
                </c:pt>
                <c:pt idx="1594">
                  <c:v>44986</c:v>
                </c:pt>
                <c:pt idx="1595">
                  <c:v>44987</c:v>
                </c:pt>
                <c:pt idx="1596">
                  <c:v>44988</c:v>
                </c:pt>
                <c:pt idx="1597">
                  <c:v>44991</c:v>
                </c:pt>
                <c:pt idx="1598">
                  <c:v>44992</c:v>
                </c:pt>
                <c:pt idx="1599">
                  <c:v>44993</c:v>
                </c:pt>
                <c:pt idx="1600">
                  <c:v>44994</c:v>
                </c:pt>
                <c:pt idx="1601">
                  <c:v>44995</c:v>
                </c:pt>
                <c:pt idx="1602">
                  <c:v>44998</c:v>
                </c:pt>
                <c:pt idx="1603">
                  <c:v>44999</c:v>
                </c:pt>
                <c:pt idx="1604">
                  <c:v>45000</c:v>
                </c:pt>
                <c:pt idx="1605">
                  <c:v>45001</c:v>
                </c:pt>
                <c:pt idx="1606">
                  <c:v>45002</c:v>
                </c:pt>
                <c:pt idx="1607">
                  <c:v>45005</c:v>
                </c:pt>
                <c:pt idx="1608">
                  <c:v>45006</c:v>
                </c:pt>
                <c:pt idx="1609">
                  <c:v>45007</c:v>
                </c:pt>
                <c:pt idx="1610">
                  <c:v>45008</c:v>
                </c:pt>
                <c:pt idx="1611">
                  <c:v>45009</c:v>
                </c:pt>
                <c:pt idx="1612">
                  <c:v>45012</c:v>
                </c:pt>
                <c:pt idx="1613">
                  <c:v>45013</c:v>
                </c:pt>
                <c:pt idx="1614">
                  <c:v>45014</c:v>
                </c:pt>
                <c:pt idx="1615">
                  <c:v>45015</c:v>
                </c:pt>
                <c:pt idx="1616">
                  <c:v>45016</c:v>
                </c:pt>
                <c:pt idx="1617">
                  <c:v>45019</c:v>
                </c:pt>
                <c:pt idx="1618">
                  <c:v>45020</c:v>
                </c:pt>
                <c:pt idx="1619">
                  <c:v>45021</c:v>
                </c:pt>
                <c:pt idx="1620">
                  <c:v>45022</c:v>
                </c:pt>
                <c:pt idx="1621">
                  <c:v>45023</c:v>
                </c:pt>
                <c:pt idx="1622">
                  <c:v>45026</c:v>
                </c:pt>
                <c:pt idx="1623">
                  <c:v>45027</c:v>
                </c:pt>
                <c:pt idx="1624">
                  <c:v>45028</c:v>
                </c:pt>
                <c:pt idx="1625">
                  <c:v>45029</c:v>
                </c:pt>
                <c:pt idx="1626">
                  <c:v>45030</c:v>
                </c:pt>
                <c:pt idx="1627">
                  <c:v>45033</c:v>
                </c:pt>
                <c:pt idx="1628">
                  <c:v>45034</c:v>
                </c:pt>
                <c:pt idx="1629">
                  <c:v>45035</c:v>
                </c:pt>
                <c:pt idx="1630">
                  <c:v>45036</c:v>
                </c:pt>
                <c:pt idx="1631">
                  <c:v>45037</c:v>
                </c:pt>
                <c:pt idx="1632">
                  <c:v>45040</c:v>
                </c:pt>
                <c:pt idx="1633">
                  <c:v>45041</c:v>
                </c:pt>
                <c:pt idx="1634">
                  <c:v>45042</c:v>
                </c:pt>
                <c:pt idx="1635">
                  <c:v>45043</c:v>
                </c:pt>
                <c:pt idx="1636">
                  <c:v>45044</c:v>
                </c:pt>
                <c:pt idx="1637">
                  <c:v>45047</c:v>
                </c:pt>
                <c:pt idx="1638">
                  <c:v>45048</c:v>
                </c:pt>
                <c:pt idx="1639">
                  <c:v>45049</c:v>
                </c:pt>
                <c:pt idx="1640">
                  <c:v>45050</c:v>
                </c:pt>
                <c:pt idx="1641">
                  <c:v>45051</c:v>
                </c:pt>
                <c:pt idx="1642">
                  <c:v>45054</c:v>
                </c:pt>
                <c:pt idx="1643">
                  <c:v>45055</c:v>
                </c:pt>
                <c:pt idx="1644">
                  <c:v>45056</c:v>
                </c:pt>
                <c:pt idx="1645">
                  <c:v>45057</c:v>
                </c:pt>
                <c:pt idx="1646">
                  <c:v>45058</c:v>
                </c:pt>
                <c:pt idx="1647">
                  <c:v>45061</c:v>
                </c:pt>
                <c:pt idx="1648">
                  <c:v>45062</c:v>
                </c:pt>
                <c:pt idx="1649">
                  <c:v>45063</c:v>
                </c:pt>
                <c:pt idx="1650">
                  <c:v>45064</c:v>
                </c:pt>
                <c:pt idx="1651">
                  <c:v>45065</c:v>
                </c:pt>
                <c:pt idx="1652">
                  <c:v>45068</c:v>
                </c:pt>
                <c:pt idx="1653">
                  <c:v>45069</c:v>
                </c:pt>
                <c:pt idx="1654">
                  <c:v>45070</c:v>
                </c:pt>
                <c:pt idx="1655">
                  <c:v>45071</c:v>
                </c:pt>
                <c:pt idx="1656">
                  <c:v>45072</c:v>
                </c:pt>
                <c:pt idx="1657">
                  <c:v>45075</c:v>
                </c:pt>
                <c:pt idx="1658">
                  <c:v>45076</c:v>
                </c:pt>
                <c:pt idx="1659">
                  <c:v>45077</c:v>
                </c:pt>
                <c:pt idx="1660">
                  <c:v>45078</c:v>
                </c:pt>
                <c:pt idx="1661">
                  <c:v>45079</c:v>
                </c:pt>
                <c:pt idx="1662">
                  <c:v>45082</c:v>
                </c:pt>
                <c:pt idx="1663">
                  <c:v>45083</c:v>
                </c:pt>
                <c:pt idx="1664">
                  <c:v>45084</c:v>
                </c:pt>
                <c:pt idx="1665">
                  <c:v>45085</c:v>
                </c:pt>
                <c:pt idx="1666">
                  <c:v>45086</c:v>
                </c:pt>
                <c:pt idx="1667">
                  <c:v>45089</c:v>
                </c:pt>
                <c:pt idx="1668">
                  <c:v>45090</c:v>
                </c:pt>
                <c:pt idx="1669">
                  <c:v>45091</c:v>
                </c:pt>
                <c:pt idx="1670">
                  <c:v>45092</c:v>
                </c:pt>
                <c:pt idx="1671">
                  <c:v>45093</c:v>
                </c:pt>
                <c:pt idx="1672">
                  <c:v>45096</c:v>
                </c:pt>
                <c:pt idx="1673">
                  <c:v>45097</c:v>
                </c:pt>
                <c:pt idx="1674">
                  <c:v>45098</c:v>
                </c:pt>
                <c:pt idx="1675">
                  <c:v>45099</c:v>
                </c:pt>
                <c:pt idx="1676">
                  <c:v>45100</c:v>
                </c:pt>
                <c:pt idx="1677">
                  <c:v>45103</c:v>
                </c:pt>
                <c:pt idx="1678">
                  <c:v>45104</c:v>
                </c:pt>
                <c:pt idx="1679">
                  <c:v>45105</c:v>
                </c:pt>
                <c:pt idx="1680">
                  <c:v>45106</c:v>
                </c:pt>
                <c:pt idx="1681">
                  <c:v>45107</c:v>
                </c:pt>
                <c:pt idx="1682">
                  <c:v>45110</c:v>
                </c:pt>
                <c:pt idx="1683">
                  <c:v>45111</c:v>
                </c:pt>
                <c:pt idx="1684">
                  <c:v>45112</c:v>
                </c:pt>
                <c:pt idx="1685">
                  <c:v>45113</c:v>
                </c:pt>
                <c:pt idx="1686">
                  <c:v>45114</c:v>
                </c:pt>
                <c:pt idx="1687">
                  <c:v>45117</c:v>
                </c:pt>
                <c:pt idx="1688">
                  <c:v>45118</c:v>
                </c:pt>
                <c:pt idx="1689">
                  <c:v>45119</c:v>
                </c:pt>
                <c:pt idx="1690">
                  <c:v>45120</c:v>
                </c:pt>
                <c:pt idx="1691">
                  <c:v>45121</c:v>
                </c:pt>
                <c:pt idx="1692">
                  <c:v>45124</c:v>
                </c:pt>
                <c:pt idx="1693">
                  <c:v>45125</c:v>
                </c:pt>
                <c:pt idx="1694">
                  <c:v>45126</c:v>
                </c:pt>
                <c:pt idx="1695">
                  <c:v>45127</c:v>
                </c:pt>
                <c:pt idx="1696">
                  <c:v>45128</c:v>
                </c:pt>
                <c:pt idx="1697">
                  <c:v>45131</c:v>
                </c:pt>
                <c:pt idx="1698">
                  <c:v>45132</c:v>
                </c:pt>
                <c:pt idx="1699">
                  <c:v>45133</c:v>
                </c:pt>
                <c:pt idx="1700">
                  <c:v>45134</c:v>
                </c:pt>
                <c:pt idx="1701">
                  <c:v>45135</c:v>
                </c:pt>
                <c:pt idx="1702">
                  <c:v>45138</c:v>
                </c:pt>
                <c:pt idx="1703">
                  <c:v>45139</c:v>
                </c:pt>
                <c:pt idx="1704">
                  <c:v>45140</c:v>
                </c:pt>
                <c:pt idx="1705">
                  <c:v>45141</c:v>
                </c:pt>
                <c:pt idx="1706">
                  <c:v>45142</c:v>
                </c:pt>
                <c:pt idx="1707">
                  <c:v>45145</c:v>
                </c:pt>
                <c:pt idx="1708">
                  <c:v>45146</c:v>
                </c:pt>
                <c:pt idx="1709">
                  <c:v>45147</c:v>
                </c:pt>
                <c:pt idx="1710">
                  <c:v>45148</c:v>
                </c:pt>
                <c:pt idx="1711">
                  <c:v>45149</c:v>
                </c:pt>
                <c:pt idx="1712">
                  <c:v>45152</c:v>
                </c:pt>
                <c:pt idx="1713">
                  <c:v>45153</c:v>
                </c:pt>
                <c:pt idx="1714">
                  <c:v>45154</c:v>
                </c:pt>
                <c:pt idx="1715">
                  <c:v>45155</c:v>
                </c:pt>
                <c:pt idx="1716">
                  <c:v>45156</c:v>
                </c:pt>
                <c:pt idx="1717">
                  <c:v>45159</c:v>
                </c:pt>
                <c:pt idx="1718">
                  <c:v>45160</c:v>
                </c:pt>
                <c:pt idx="1719">
                  <c:v>45161</c:v>
                </c:pt>
                <c:pt idx="1720">
                  <c:v>45162</c:v>
                </c:pt>
                <c:pt idx="1721">
                  <c:v>45163</c:v>
                </c:pt>
                <c:pt idx="1722">
                  <c:v>45166</c:v>
                </c:pt>
                <c:pt idx="1723">
                  <c:v>45167</c:v>
                </c:pt>
                <c:pt idx="1724">
                  <c:v>45168</c:v>
                </c:pt>
                <c:pt idx="1725">
                  <c:v>45169</c:v>
                </c:pt>
                <c:pt idx="1726">
                  <c:v>45170</c:v>
                </c:pt>
                <c:pt idx="1727">
                  <c:v>45173</c:v>
                </c:pt>
                <c:pt idx="1728">
                  <c:v>45174</c:v>
                </c:pt>
                <c:pt idx="1729">
                  <c:v>45175</c:v>
                </c:pt>
                <c:pt idx="1730">
                  <c:v>45176</c:v>
                </c:pt>
                <c:pt idx="1731">
                  <c:v>45177</c:v>
                </c:pt>
                <c:pt idx="1732">
                  <c:v>45178</c:v>
                </c:pt>
                <c:pt idx="1733">
                  <c:v>45179</c:v>
                </c:pt>
                <c:pt idx="1734">
                  <c:v>45180</c:v>
                </c:pt>
                <c:pt idx="1735">
                  <c:v>45181</c:v>
                </c:pt>
                <c:pt idx="1736">
                  <c:v>45182</c:v>
                </c:pt>
                <c:pt idx="1737">
                  <c:v>45183</c:v>
                </c:pt>
                <c:pt idx="1738">
                  <c:v>45184</c:v>
                </c:pt>
                <c:pt idx="1739">
                  <c:v>45185</c:v>
                </c:pt>
                <c:pt idx="1740">
                  <c:v>45186</c:v>
                </c:pt>
                <c:pt idx="1741">
                  <c:v>45187</c:v>
                </c:pt>
                <c:pt idx="1742">
                  <c:v>45188</c:v>
                </c:pt>
                <c:pt idx="1743">
                  <c:v>45189</c:v>
                </c:pt>
                <c:pt idx="1744">
                  <c:v>45190</c:v>
                </c:pt>
                <c:pt idx="1745">
                  <c:v>45191</c:v>
                </c:pt>
                <c:pt idx="1746">
                  <c:v>45192</c:v>
                </c:pt>
                <c:pt idx="1747">
                  <c:v>45193</c:v>
                </c:pt>
                <c:pt idx="1748">
                  <c:v>45194</c:v>
                </c:pt>
                <c:pt idx="1749">
                  <c:v>45195</c:v>
                </c:pt>
                <c:pt idx="1750">
                  <c:v>45196</c:v>
                </c:pt>
                <c:pt idx="1751">
                  <c:v>45197</c:v>
                </c:pt>
                <c:pt idx="1752">
                  <c:v>45198</c:v>
                </c:pt>
                <c:pt idx="1753">
                  <c:v>45199</c:v>
                </c:pt>
                <c:pt idx="1754">
                  <c:v>45200</c:v>
                </c:pt>
                <c:pt idx="1755">
                  <c:v>45201</c:v>
                </c:pt>
                <c:pt idx="1756">
                  <c:v>45202</c:v>
                </c:pt>
                <c:pt idx="1757">
                  <c:v>45203</c:v>
                </c:pt>
                <c:pt idx="1758">
                  <c:v>45204</c:v>
                </c:pt>
                <c:pt idx="1759">
                  <c:v>45205</c:v>
                </c:pt>
                <c:pt idx="1760">
                  <c:v>45206</c:v>
                </c:pt>
                <c:pt idx="1761">
                  <c:v>45207</c:v>
                </c:pt>
                <c:pt idx="1762">
                  <c:v>45208</c:v>
                </c:pt>
                <c:pt idx="1763">
                  <c:v>45209</c:v>
                </c:pt>
                <c:pt idx="1764">
                  <c:v>45210</c:v>
                </c:pt>
                <c:pt idx="1765">
                  <c:v>45211</c:v>
                </c:pt>
                <c:pt idx="1766">
                  <c:v>45212</c:v>
                </c:pt>
                <c:pt idx="1767">
                  <c:v>45213</c:v>
                </c:pt>
                <c:pt idx="1768">
                  <c:v>45214</c:v>
                </c:pt>
                <c:pt idx="1769">
                  <c:v>45215</c:v>
                </c:pt>
                <c:pt idx="1770">
                  <c:v>45216</c:v>
                </c:pt>
                <c:pt idx="1771">
                  <c:v>45217</c:v>
                </c:pt>
                <c:pt idx="1772">
                  <c:v>45218</c:v>
                </c:pt>
                <c:pt idx="1773">
                  <c:v>45219</c:v>
                </c:pt>
                <c:pt idx="1774">
                  <c:v>45220</c:v>
                </c:pt>
                <c:pt idx="1775">
                  <c:v>45221</c:v>
                </c:pt>
                <c:pt idx="1776">
                  <c:v>45222</c:v>
                </c:pt>
                <c:pt idx="1777">
                  <c:v>45223</c:v>
                </c:pt>
                <c:pt idx="1778">
                  <c:v>45224</c:v>
                </c:pt>
                <c:pt idx="1779">
                  <c:v>45225</c:v>
                </c:pt>
                <c:pt idx="1780">
                  <c:v>45226</c:v>
                </c:pt>
                <c:pt idx="1781">
                  <c:v>45227</c:v>
                </c:pt>
                <c:pt idx="1782">
                  <c:v>45228</c:v>
                </c:pt>
                <c:pt idx="1783">
                  <c:v>45229</c:v>
                </c:pt>
                <c:pt idx="1784">
                  <c:v>45230</c:v>
                </c:pt>
                <c:pt idx="1785">
                  <c:v>45231</c:v>
                </c:pt>
                <c:pt idx="1786">
                  <c:v>45232</c:v>
                </c:pt>
                <c:pt idx="1787">
                  <c:v>45233</c:v>
                </c:pt>
                <c:pt idx="1788">
                  <c:v>45234</c:v>
                </c:pt>
                <c:pt idx="1789">
                  <c:v>45235</c:v>
                </c:pt>
                <c:pt idx="1790">
                  <c:v>45236</c:v>
                </c:pt>
              </c:numCache>
            </c:numRef>
          </c:cat>
          <c:val>
            <c:numRef>
              <c:f>'10 éves hozamok'!$D$3:$D$5169</c:f>
              <c:numCache>
                <c:formatCode>General</c:formatCode>
                <c:ptCount val="1792"/>
                <c:pt idx="0">
                  <c:v>0.52300000000000002</c:v>
                </c:pt>
                <c:pt idx="1">
                  <c:v>0.501</c:v>
                </c:pt>
                <c:pt idx="2">
                  <c:v>0.48499999999999999</c:v>
                </c:pt>
                <c:pt idx="3">
                  <c:v>0.49</c:v>
                </c:pt>
                <c:pt idx="4">
                  <c:v>0.495</c:v>
                </c:pt>
                <c:pt idx="5">
                  <c:v>0.45300000000000001</c:v>
                </c:pt>
                <c:pt idx="6">
                  <c:v>0.36899999999999999</c:v>
                </c:pt>
                <c:pt idx="7">
                  <c:v>0.379</c:v>
                </c:pt>
                <c:pt idx="8">
                  <c:v>0.32600000000000001</c:v>
                </c:pt>
                <c:pt idx="9">
                  <c:v>0.35599999999999998</c:v>
                </c:pt>
                <c:pt idx="10">
                  <c:v>0.35</c:v>
                </c:pt>
                <c:pt idx="11">
                  <c:v>0.35</c:v>
                </c:pt>
                <c:pt idx="12">
                  <c:v>0.441</c:v>
                </c:pt>
                <c:pt idx="13">
                  <c:v>0.46200000000000002</c:v>
                </c:pt>
                <c:pt idx="14">
                  <c:v>0.45600000000000002</c:v>
                </c:pt>
                <c:pt idx="15">
                  <c:v>0.40799999999999997</c:v>
                </c:pt>
                <c:pt idx="16">
                  <c:v>0.48199999999999998</c:v>
                </c:pt>
                <c:pt idx="17">
                  <c:v>0.46100000000000002</c:v>
                </c:pt>
                <c:pt idx="18">
                  <c:v>0.46100000000000002</c:v>
                </c:pt>
                <c:pt idx="19">
                  <c:v>0.439</c:v>
                </c:pt>
                <c:pt idx="20">
                  <c:v>0.46</c:v>
                </c:pt>
                <c:pt idx="21">
                  <c:v>0.49199999999999999</c:v>
                </c:pt>
                <c:pt idx="22">
                  <c:v>0.47</c:v>
                </c:pt>
                <c:pt idx="23">
                  <c:v>0.44800000000000001</c:v>
                </c:pt>
                <c:pt idx="24">
                  <c:v>0.442</c:v>
                </c:pt>
                <c:pt idx="25">
                  <c:v>0.48099999999999998</c:v>
                </c:pt>
                <c:pt idx="26">
                  <c:v>0.49099999999999999</c:v>
                </c:pt>
                <c:pt idx="27">
                  <c:v>0.48499999999999999</c:v>
                </c:pt>
                <c:pt idx="28">
                  <c:v>0.52300000000000002</c:v>
                </c:pt>
                <c:pt idx="29">
                  <c:v>0.495</c:v>
                </c:pt>
                <c:pt idx="30">
                  <c:v>0.53200000000000003</c:v>
                </c:pt>
                <c:pt idx="31">
                  <c:v>0.66800000000000004</c:v>
                </c:pt>
                <c:pt idx="32">
                  <c:v>0.7</c:v>
                </c:pt>
                <c:pt idx="33">
                  <c:v>0.64600000000000002</c:v>
                </c:pt>
                <c:pt idx="34">
                  <c:v>0.65</c:v>
                </c:pt>
                <c:pt idx="35">
                  <c:v>0.67800000000000005</c:v>
                </c:pt>
                <c:pt idx="36">
                  <c:v>0.67800000000000005</c:v>
                </c:pt>
                <c:pt idx="37">
                  <c:v>0.60699999999999998</c:v>
                </c:pt>
                <c:pt idx="38">
                  <c:v>0.60199999999999998</c:v>
                </c:pt>
                <c:pt idx="39">
                  <c:v>0.57499999999999996</c:v>
                </c:pt>
                <c:pt idx="40">
                  <c:v>0.61799999999999999</c:v>
                </c:pt>
                <c:pt idx="41">
                  <c:v>0.68899999999999995</c:v>
                </c:pt>
                <c:pt idx="42">
                  <c:v>0.63400000000000001</c:v>
                </c:pt>
                <c:pt idx="43">
                  <c:v>0.68799999999999994</c:v>
                </c:pt>
                <c:pt idx="44">
                  <c:v>0.65500000000000003</c:v>
                </c:pt>
                <c:pt idx="45">
                  <c:v>0.65</c:v>
                </c:pt>
                <c:pt idx="46">
                  <c:v>0.68799999999999994</c:v>
                </c:pt>
                <c:pt idx="47">
                  <c:v>0.72099999999999997</c:v>
                </c:pt>
                <c:pt idx="48">
                  <c:v>0.67700000000000005</c:v>
                </c:pt>
                <c:pt idx="49">
                  <c:v>0.78700000000000003</c:v>
                </c:pt>
                <c:pt idx="50">
                  <c:v>0.78700000000000003</c:v>
                </c:pt>
                <c:pt idx="51">
                  <c:v>0.86499999999999999</c:v>
                </c:pt>
                <c:pt idx="52">
                  <c:v>0.95499999999999996</c:v>
                </c:pt>
                <c:pt idx="53">
                  <c:v>0.95499999999999996</c:v>
                </c:pt>
                <c:pt idx="54">
                  <c:v>0.95499999999999996</c:v>
                </c:pt>
                <c:pt idx="55">
                  <c:v>1.04</c:v>
                </c:pt>
                <c:pt idx="56">
                  <c:v>1</c:v>
                </c:pt>
                <c:pt idx="57">
                  <c:v>0.99399999999999999</c:v>
                </c:pt>
                <c:pt idx="58">
                  <c:v>1.006</c:v>
                </c:pt>
                <c:pt idx="59">
                  <c:v>0.98799999999999999</c:v>
                </c:pt>
                <c:pt idx="60">
                  <c:v>0.96599999999999997</c:v>
                </c:pt>
                <c:pt idx="61">
                  <c:v>0.98799999999999999</c:v>
                </c:pt>
                <c:pt idx="62">
                  <c:v>0.97699999999999998</c:v>
                </c:pt>
                <c:pt idx="63">
                  <c:v>0.89800000000000002</c:v>
                </c:pt>
                <c:pt idx="64">
                  <c:v>0.92600000000000005</c:v>
                </c:pt>
                <c:pt idx="65">
                  <c:v>1.0269999999999999</c:v>
                </c:pt>
                <c:pt idx="66">
                  <c:v>0.91800000000000004</c:v>
                </c:pt>
                <c:pt idx="67">
                  <c:v>1.028</c:v>
                </c:pt>
                <c:pt idx="68">
                  <c:v>1.028</c:v>
                </c:pt>
                <c:pt idx="69">
                  <c:v>1.046</c:v>
                </c:pt>
                <c:pt idx="70">
                  <c:v>1.014</c:v>
                </c:pt>
                <c:pt idx="71">
                  <c:v>1.075</c:v>
                </c:pt>
                <c:pt idx="72">
                  <c:v>1.075</c:v>
                </c:pt>
                <c:pt idx="73">
                  <c:v>1.02</c:v>
                </c:pt>
                <c:pt idx="74">
                  <c:v>1.02</c:v>
                </c:pt>
                <c:pt idx="75">
                  <c:v>1.075</c:v>
                </c:pt>
                <c:pt idx="76">
                  <c:v>1.008</c:v>
                </c:pt>
                <c:pt idx="77">
                  <c:v>1.008</c:v>
                </c:pt>
                <c:pt idx="78">
                  <c:v>1.0089999999999999</c:v>
                </c:pt>
                <c:pt idx="79">
                  <c:v>1.0089999999999999</c:v>
                </c:pt>
                <c:pt idx="80">
                  <c:v>1.0209999999999999</c:v>
                </c:pt>
                <c:pt idx="81">
                  <c:v>0.99399999999999999</c:v>
                </c:pt>
                <c:pt idx="82">
                  <c:v>0.98799999999999999</c:v>
                </c:pt>
                <c:pt idx="83">
                  <c:v>0.98799999999999999</c:v>
                </c:pt>
                <c:pt idx="84">
                  <c:v>0.98799999999999999</c:v>
                </c:pt>
                <c:pt idx="85">
                  <c:v>0.83199999999999996</c:v>
                </c:pt>
                <c:pt idx="86">
                  <c:v>0.82099999999999995</c:v>
                </c:pt>
                <c:pt idx="87">
                  <c:v>0.82199999999999995</c:v>
                </c:pt>
                <c:pt idx="88">
                  <c:v>0.82199999999999995</c:v>
                </c:pt>
                <c:pt idx="89">
                  <c:v>0.82199999999999995</c:v>
                </c:pt>
                <c:pt idx="90">
                  <c:v>0.83299999999999996</c:v>
                </c:pt>
                <c:pt idx="91">
                  <c:v>0.83399999999999996</c:v>
                </c:pt>
                <c:pt idx="92">
                  <c:v>0.81799999999999995</c:v>
                </c:pt>
                <c:pt idx="93">
                  <c:v>0.83399999999999996</c:v>
                </c:pt>
                <c:pt idx="94">
                  <c:v>0.83399999999999996</c:v>
                </c:pt>
                <c:pt idx="95">
                  <c:v>0.83499999999999996</c:v>
                </c:pt>
                <c:pt idx="96">
                  <c:v>0.83499999999999996</c:v>
                </c:pt>
                <c:pt idx="97">
                  <c:v>0.84599999999999997</c:v>
                </c:pt>
                <c:pt idx="98">
                  <c:v>0.84599999999999997</c:v>
                </c:pt>
                <c:pt idx="99">
                  <c:v>0.84699999999999998</c:v>
                </c:pt>
                <c:pt idx="100">
                  <c:v>0.84699999999999998</c:v>
                </c:pt>
                <c:pt idx="101">
                  <c:v>0.84699999999999998</c:v>
                </c:pt>
                <c:pt idx="102">
                  <c:v>0.84799999999999998</c:v>
                </c:pt>
                <c:pt idx="103">
                  <c:v>0.75900000000000001</c:v>
                </c:pt>
                <c:pt idx="104">
                  <c:v>0.75900000000000001</c:v>
                </c:pt>
                <c:pt idx="105">
                  <c:v>0.73699999999999999</c:v>
                </c:pt>
                <c:pt idx="106">
                  <c:v>0.70499999999999996</c:v>
                </c:pt>
                <c:pt idx="107">
                  <c:v>0.67600000000000005</c:v>
                </c:pt>
                <c:pt idx="108">
                  <c:v>0.70399999999999996</c:v>
                </c:pt>
                <c:pt idx="109">
                  <c:v>0.70399999999999996</c:v>
                </c:pt>
                <c:pt idx="110">
                  <c:v>0.78900000000000003</c:v>
                </c:pt>
                <c:pt idx="111">
                  <c:v>0.78900000000000003</c:v>
                </c:pt>
                <c:pt idx="112">
                  <c:v>0.72599999999999998</c:v>
                </c:pt>
                <c:pt idx="113">
                  <c:v>0.77500000000000002</c:v>
                </c:pt>
                <c:pt idx="114">
                  <c:v>0.80700000000000005</c:v>
                </c:pt>
                <c:pt idx="115">
                  <c:v>0.78200000000000003</c:v>
                </c:pt>
                <c:pt idx="116">
                  <c:v>0.78200000000000003</c:v>
                </c:pt>
                <c:pt idx="117">
                  <c:v>0.86</c:v>
                </c:pt>
                <c:pt idx="118">
                  <c:v>0.89500000000000002</c:v>
                </c:pt>
                <c:pt idx="119">
                  <c:v>0.89500000000000002</c:v>
                </c:pt>
                <c:pt idx="120">
                  <c:v>0.89500000000000002</c:v>
                </c:pt>
                <c:pt idx="121">
                  <c:v>0.89500000000000002</c:v>
                </c:pt>
                <c:pt idx="122">
                  <c:v>0.89600000000000002</c:v>
                </c:pt>
                <c:pt idx="123">
                  <c:v>0.89600000000000002</c:v>
                </c:pt>
                <c:pt idx="124">
                  <c:v>0.89600000000000002</c:v>
                </c:pt>
                <c:pt idx="125">
                  <c:v>0.89600000000000002</c:v>
                </c:pt>
                <c:pt idx="126">
                  <c:v>0.89700000000000002</c:v>
                </c:pt>
                <c:pt idx="127">
                  <c:v>0.96499999999999997</c:v>
                </c:pt>
                <c:pt idx="128">
                  <c:v>0.96499999999999997</c:v>
                </c:pt>
                <c:pt idx="129">
                  <c:v>0.98899999999999999</c:v>
                </c:pt>
                <c:pt idx="130">
                  <c:v>1.024</c:v>
                </c:pt>
                <c:pt idx="131">
                  <c:v>1.024</c:v>
                </c:pt>
                <c:pt idx="132">
                  <c:v>1.024</c:v>
                </c:pt>
                <c:pt idx="133">
                  <c:v>1.093</c:v>
                </c:pt>
                <c:pt idx="134">
                  <c:v>1.093</c:v>
                </c:pt>
                <c:pt idx="135">
                  <c:v>1.0940000000000001</c:v>
                </c:pt>
                <c:pt idx="136">
                  <c:v>0.99</c:v>
                </c:pt>
                <c:pt idx="137">
                  <c:v>0.99099999999999999</c:v>
                </c:pt>
                <c:pt idx="138">
                  <c:v>0.96199999999999997</c:v>
                </c:pt>
                <c:pt idx="139">
                  <c:v>0.99099999999999999</c:v>
                </c:pt>
                <c:pt idx="140">
                  <c:v>0.99199999999999999</c:v>
                </c:pt>
                <c:pt idx="141">
                  <c:v>0.91700000000000004</c:v>
                </c:pt>
                <c:pt idx="142">
                  <c:v>0.93500000000000005</c:v>
                </c:pt>
                <c:pt idx="143">
                  <c:v>0.91300000000000003</c:v>
                </c:pt>
                <c:pt idx="144">
                  <c:v>0.91300000000000003</c:v>
                </c:pt>
                <c:pt idx="145">
                  <c:v>0.95299999999999996</c:v>
                </c:pt>
                <c:pt idx="146">
                  <c:v>0.89600000000000002</c:v>
                </c:pt>
                <c:pt idx="147">
                  <c:v>0.879</c:v>
                </c:pt>
                <c:pt idx="148">
                  <c:v>0.89500000000000002</c:v>
                </c:pt>
                <c:pt idx="149">
                  <c:v>0.88</c:v>
                </c:pt>
                <c:pt idx="150">
                  <c:v>0.88</c:v>
                </c:pt>
                <c:pt idx="151">
                  <c:v>0.89700000000000002</c:v>
                </c:pt>
                <c:pt idx="152">
                  <c:v>0.89800000000000002</c:v>
                </c:pt>
                <c:pt idx="153">
                  <c:v>0.89800000000000002</c:v>
                </c:pt>
                <c:pt idx="154">
                  <c:v>0.93799999999999994</c:v>
                </c:pt>
                <c:pt idx="155">
                  <c:v>0.88700000000000001</c:v>
                </c:pt>
                <c:pt idx="156">
                  <c:v>0.93899999999999995</c:v>
                </c:pt>
                <c:pt idx="157">
                  <c:v>0.93899999999999995</c:v>
                </c:pt>
                <c:pt idx="158">
                  <c:v>0.93899999999999995</c:v>
                </c:pt>
                <c:pt idx="159">
                  <c:v>0.88100000000000001</c:v>
                </c:pt>
                <c:pt idx="160">
                  <c:v>0.88200000000000001</c:v>
                </c:pt>
                <c:pt idx="161">
                  <c:v>0.88200000000000001</c:v>
                </c:pt>
                <c:pt idx="162">
                  <c:v>0.877</c:v>
                </c:pt>
                <c:pt idx="163">
                  <c:v>0.88200000000000001</c:v>
                </c:pt>
                <c:pt idx="164">
                  <c:v>0.88300000000000001</c:v>
                </c:pt>
                <c:pt idx="165">
                  <c:v>0.88300000000000001</c:v>
                </c:pt>
                <c:pt idx="166">
                  <c:v>0.92700000000000005</c:v>
                </c:pt>
                <c:pt idx="167">
                  <c:v>0.93300000000000005</c:v>
                </c:pt>
                <c:pt idx="168">
                  <c:v>0.88400000000000001</c:v>
                </c:pt>
                <c:pt idx="169">
                  <c:v>0.88400000000000001</c:v>
                </c:pt>
                <c:pt idx="170">
                  <c:v>0.90500000000000003</c:v>
                </c:pt>
                <c:pt idx="171">
                  <c:v>0.88400000000000001</c:v>
                </c:pt>
                <c:pt idx="172">
                  <c:v>0.91700000000000004</c:v>
                </c:pt>
                <c:pt idx="173">
                  <c:v>0.88300000000000001</c:v>
                </c:pt>
                <c:pt idx="174">
                  <c:v>0.88500000000000001</c:v>
                </c:pt>
                <c:pt idx="175">
                  <c:v>0.89700000000000002</c:v>
                </c:pt>
                <c:pt idx="176">
                  <c:v>0.89200000000000002</c:v>
                </c:pt>
                <c:pt idx="177">
                  <c:v>0.89700000000000002</c:v>
                </c:pt>
                <c:pt idx="178">
                  <c:v>0.89800000000000002</c:v>
                </c:pt>
                <c:pt idx="179">
                  <c:v>0.93200000000000005</c:v>
                </c:pt>
                <c:pt idx="180">
                  <c:v>0.95899999999999996</c:v>
                </c:pt>
                <c:pt idx="181">
                  <c:v>0.98499999999999999</c:v>
                </c:pt>
                <c:pt idx="182">
                  <c:v>0.995</c:v>
                </c:pt>
                <c:pt idx="183">
                  <c:v>0.98599999999999999</c:v>
                </c:pt>
                <c:pt idx="184">
                  <c:v>1.0740000000000001</c:v>
                </c:pt>
                <c:pt idx="185">
                  <c:v>1.0740000000000001</c:v>
                </c:pt>
                <c:pt idx="186">
                  <c:v>1.0740000000000001</c:v>
                </c:pt>
                <c:pt idx="187">
                  <c:v>1.181</c:v>
                </c:pt>
                <c:pt idx="188">
                  <c:v>1.1819999999999999</c:v>
                </c:pt>
                <c:pt idx="189">
                  <c:v>1.1060000000000001</c:v>
                </c:pt>
                <c:pt idx="190">
                  <c:v>1.1830000000000001</c:v>
                </c:pt>
                <c:pt idx="191">
                  <c:v>1.1479999999999999</c:v>
                </c:pt>
                <c:pt idx="192">
                  <c:v>1.1479999999999999</c:v>
                </c:pt>
                <c:pt idx="193">
                  <c:v>1.2070000000000001</c:v>
                </c:pt>
                <c:pt idx="194">
                  <c:v>1.3280000000000001</c:v>
                </c:pt>
                <c:pt idx="195">
                  <c:v>1.365</c:v>
                </c:pt>
                <c:pt idx="196">
                  <c:v>1.3380000000000001</c:v>
                </c:pt>
                <c:pt idx="197">
                  <c:v>1.3420000000000001</c:v>
                </c:pt>
                <c:pt idx="198">
                  <c:v>1.3420000000000001</c:v>
                </c:pt>
                <c:pt idx="199">
                  <c:v>1.34</c:v>
                </c:pt>
                <c:pt idx="200">
                  <c:v>1.343</c:v>
                </c:pt>
                <c:pt idx="201">
                  <c:v>1.365</c:v>
                </c:pt>
                <c:pt idx="202">
                  <c:v>1.3660000000000001</c:v>
                </c:pt>
                <c:pt idx="203">
                  <c:v>1.3660000000000001</c:v>
                </c:pt>
                <c:pt idx="204">
                  <c:v>1.367</c:v>
                </c:pt>
                <c:pt idx="205">
                  <c:v>1.41</c:v>
                </c:pt>
                <c:pt idx="206">
                  <c:v>1.431</c:v>
                </c:pt>
                <c:pt idx="207">
                  <c:v>1.4319999999999999</c:v>
                </c:pt>
                <c:pt idx="208">
                  <c:v>1.556</c:v>
                </c:pt>
                <c:pt idx="209">
                  <c:v>1.681</c:v>
                </c:pt>
                <c:pt idx="210">
                  <c:v>1.681</c:v>
                </c:pt>
                <c:pt idx="211">
                  <c:v>1.6990000000000001</c:v>
                </c:pt>
                <c:pt idx="212">
                  <c:v>1.643</c:v>
                </c:pt>
                <c:pt idx="213">
                  <c:v>1.6819999999999999</c:v>
                </c:pt>
                <c:pt idx="214">
                  <c:v>1.6120000000000001</c:v>
                </c:pt>
                <c:pt idx="215">
                  <c:v>1.595</c:v>
                </c:pt>
                <c:pt idx="216">
                  <c:v>1.569</c:v>
                </c:pt>
                <c:pt idx="217">
                  <c:v>1.6579999999999999</c:v>
                </c:pt>
                <c:pt idx="218">
                  <c:v>1.583</c:v>
                </c:pt>
                <c:pt idx="219">
                  <c:v>1.5980000000000001</c:v>
                </c:pt>
                <c:pt idx="220">
                  <c:v>1.5980000000000001</c:v>
                </c:pt>
                <c:pt idx="221">
                  <c:v>1.591</c:v>
                </c:pt>
                <c:pt idx="222">
                  <c:v>1.6</c:v>
                </c:pt>
                <c:pt idx="223">
                  <c:v>1.714</c:v>
                </c:pt>
                <c:pt idx="224">
                  <c:v>1.7769999999999999</c:v>
                </c:pt>
                <c:pt idx="225">
                  <c:v>1.74</c:v>
                </c:pt>
                <c:pt idx="226">
                  <c:v>1.742</c:v>
                </c:pt>
                <c:pt idx="227">
                  <c:v>1.73</c:v>
                </c:pt>
                <c:pt idx="228">
                  <c:v>1.73</c:v>
                </c:pt>
                <c:pt idx="229">
                  <c:v>1.7430000000000001</c:v>
                </c:pt>
                <c:pt idx="230">
                  <c:v>1.8129999999999999</c:v>
                </c:pt>
                <c:pt idx="231">
                  <c:v>1.782</c:v>
                </c:pt>
                <c:pt idx="232">
                  <c:v>1.758</c:v>
                </c:pt>
                <c:pt idx="233">
                  <c:v>1.758</c:v>
                </c:pt>
                <c:pt idx="234">
                  <c:v>1.7589999999999999</c:v>
                </c:pt>
                <c:pt idx="235">
                  <c:v>1.7589999999999999</c:v>
                </c:pt>
                <c:pt idx="236">
                  <c:v>1.76</c:v>
                </c:pt>
                <c:pt idx="237">
                  <c:v>1.5780000000000001</c:v>
                </c:pt>
                <c:pt idx="238">
                  <c:v>1.546</c:v>
                </c:pt>
                <c:pt idx="239">
                  <c:v>1.4930000000000001</c:v>
                </c:pt>
                <c:pt idx="240">
                  <c:v>1.546</c:v>
                </c:pt>
                <c:pt idx="241">
                  <c:v>1.4219999999999999</c:v>
                </c:pt>
                <c:pt idx="242">
                  <c:v>1.423</c:v>
                </c:pt>
                <c:pt idx="243">
                  <c:v>1.423</c:v>
                </c:pt>
                <c:pt idx="244">
                  <c:v>1.423</c:v>
                </c:pt>
                <c:pt idx="245">
                  <c:v>1.4239999999999999</c:v>
                </c:pt>
                <c:pt idx="246">
                  <c:v>1.4239999999999999</c:v>
                </c:pt>
                <c:pt idx="247">
                  <c:v>1.425</c:v>
                </c:pt>
                <c:pt idx="248">
                  <c:v>1.4259999999999999</c:v>
                </c:pt>
                <c:pt idx="249">
                  <c:v>1.4259999999999999</c:v>
                </c:pt>
                <c:pt idx="250">
                  <c:v>1.456</c:v>
                </c:pt>
                <c:pt idx="251">
                  <c:v>1.427</c:v>
                </c:pt>
                <c:pt idx="252">
                  <c:v>1.429</c:v>
                </c:pt>
                <c:pt idx="253">
                  <c:v>1.429</c:v>
                </c:pt>
                <c:pt idx="254">
                  <c:v>1.429</c:v>
                </c:pt>
                <c:pt idx="255">
                  <c:v>1.5129999999999999</c:v>
                </c:pt>
                <c:pt idx="256">
                  <c:v>1.577</c:v>
                </c:pt>
                <c:pt idx="257">
                  <c:v>1.52</c:v>
                </c:pt>
                <c:pt idx="258">
                  <c:v>1.655</c:v>
                </c:pt>
                <c:pt idx="259">
                  <c:v>1.694</c:v>
                </c:pt>
                <c:pt idx="260">
                  <c:v>1.6459999999999999</c:v>
                </c:pt>
                <c:pt idx="261">
                  <c:v>1.647</c:v>
                </c:pt>
                <c:pt idx="262">
                  <c:v>1.647</c:v>
                </c:pt>
                <c:pt idx="263">
                  <c:v>1.6479999999999999</c:v>
                </c:pt>
                <c:pt idx="264">
                  <c:v>1.71</c:v>
                </c:pt>
                <c:pt idx="265">
                  <c:v>1.675</c:v>
                </c:pt>
                <c:pt idx="266">
                  <c:v>1.74</c:v>
                </c:pt>
                <c:pt idx="267">
                  <c:v>1.7410000000000001</c:v>
                </c:pt>
                <c:pt idx="268">
                  <c:v>1.7410000000000001</c:v>
                </c:pt>
                <c:pt idx="269">
                  <c:v>1.768</c:v>
                </c:pt>
                <c:pt idx="270">
                  <c:v>1.7689999999999999</c:v>
                </c:pt>
                <c:pt idx="271">
                  <c:v>1.796</c:v>
                </c:pt>
                <c:pt idx="272">
                  <c:v>1.7669999999999999</c:v>
                </c:pt>
                <c:pt idx="273">
                  <c:v>1.796</c:v>
                </c:pt>
                <c:pt idx="274">
                  <c:v>1.7969999999999999</c:v>
                </c:pt>
                <c:pt idx="275">
                  <c:v>1.798</c:v>
                </c:pt>
                <c:pt idx="276">
                  <c:v>1.7989999999999999</c:v>
                </c:pt>
                <c:pt idx="277">
                  <c:v>1.7989999999999999</c:v>
                </c:pt>
                <c:pt idx="278">
                  <c:v>1.7989999999999999</c:v>
                </c:pt>
                <c:pt idx="279">
                  <c:v>1.8</c:v>
                </c:pt>
                <c:pt idx="280">
                  <c:v>1.788</c:v>
                </c:pt>
                <c:pt idx="281">
                  <c:v>1.802</c:v>
                </c:pt>
                <c:pt idx="282">
                  <c:v>1.7729999999999999</c:v>
                </c:pt>
                <c:pt idx="283">
                  <c:v>1.7729999999999999</c:v>
                </c:pt>
                <c:pt idx="284">
                  <c:v>1.869</c:v>
                </c:pt>
                <c:pt idx="285">
                  <c:v>1.87</c:v>
                </c:pt>
                <c:pt idx="286">
                  <c:v>1.831</c:v>
                </c:pt>
                <c:pt idx="287">
                  <c:v>1.8320000000000001</c:v>
                </c:pt>
                <c:pt idx="288">
                  <c:v>1.8320000000000001</c:v>
                </c:pt>
                <c:pt idx="289">
                  <c:v>1.833</c:v>
                </c:pt>
                <c:pt idx="290">
                  <c:v>1.8340000000000001</c:v>
                </c:pt>
                <c:pt idx="291">
                  <c:v>1.835</c:v>
                </c:pt>
                <c:pt idx="292">
                  <c:v>1.835</c:v>
                </c:pt>
                <c:pt idx="293">
                  <c:v>1.869</c:v>
                </c:pt>
                <c:pt idx="294">
                  <c:v>1.8360000000000001</c:v>
                </c:pt>
                <c:pt idx="295">
                  <c:v>1.831</c:v>
                </c:pt>
                <c:pt idx="296">
                  <c:v>1.8380000000000001</c:v>
                </c:pt>
                <c:pt idx="297">
                  <c:v>1.9119999999999999</c:v>
                </c:pt>
                <c:pt idx="298">
                  <c:v>1.921</c:v>
                </c:pt>
                <c:pt idx="299">
                  <c:v>1.9219999999999999</c:v>
                </c:pt>
                <c:pt idx="300">
                  <c:v>1.899</c:v>
                </c:pt>
                <c:pt idx="301">
                  <c:v>1.897</c:v>
                </c:pt>
                <c:pt idx="302">
                  <c:v>1.8979999999999999</c:v>
                </c:pt>
                <c:pt idx="303">
                  <c:v>1.956</c:v>
                </c:pt>
                <c:pt idx="304">
                  <c:v>1.944</c:v>
                </c:pt>
                <c:pt idx="305">
                  <c:v>1.94</c:v>
                </c:pt>
                <c:pt idx="306">
                  <c:v>1.9350000000000001</c:v>
                </c:pt>
                <c:pt idx="307">
                  <c:v>1.931</c:v>
                </c:pt>
                <c:pt idx="308">
                  <c:v>1.913</c:v>
                </c:pt>
                <c:pt idx="309">
                  <c:v>1.9179999999999999</c:v>
                </c:pt>
                <c:pt idx="310">
                  <c:v>1.9159999999999999</c:v>
                </c:pt>
                <c:pt idx="311">
                  <c:v>1.9259999999999999</c:v>
                </c:pt>
                <c:pt idx="312">
                  <c:v>1.964</c:v>
                </c:pt>
                <c:pt idx="313">
                  <c:v>1.9530000000000001</c:v>
                </c:pt>
                <c:pt idx="314">
                  <c:v>1.9610000000000001</c:v>
                </c:pt>
                <c:pt idx="315">
                  <c:v>1.917</c:v>
                </c:pt>
                <c:pt idx="316">
                  <c:v>1.9239999999999999</c:v>
                </c:pt>
                <c:pt idx="317">
                  <c:v>1.9119999999999999</c:v>
                </c:pt>
                <c:pt idx="318">
                  <c:v>1.901</c:v>
                </c:pt>
                <c:pt idx="319">
                  <c:v>1.905</c:v>
                </c:pt>
                <c:pt idx="320">
                  <c:v>1.8859999999999999</c:v>
                </c:pt>
                <c:pt idx="321">
                  <c:v>1.8859999999999999</c:v>
                </c:pt>
                <c:pt idx="322">
                  <c:v>1.8859999999999999</c:v>
                </c:pt>
                <c:pt idx="323">
                  <c:v>1.857</c:v>
                </c:pt>
                <c:pt idx="324">
                  <c:v>1.8320000000000001</c:v>
                </c:pt>
                <c:pt idx="325">
                  <c:v>1.8440000000000001</c:v>
                </c:pt>
                <c:pt idx="326">
                  <c:v>1.833</c:v>
                </c:pt>
                <c:pt idx="327">
                  <c:v>1.7849999999999999</c:v>
                </c:pt>
                <c:pt idx="328">
                  <c:v>1.78</c:v>
                </c:pt>
                <c:pt idx="329">
                  <c:v>1.7749999999999999</c:v>
                </c:pt>
                <c:pt idx="330">
                  <c:v>1.7669999999999999</c:v>
                </c:pt>
                <c:pt idx="331">
                  <c:v>1.7789999999999999</c:v>
                </c:pt>
                <c:pt idx="332">
                  <c:v>1.8160000000000001</c:v>
                </c:pt>
                <c:pt idx="333">
                  <c:v>1.7430000000000001</c:v>
                </c:pt>
                <c:pt idx="334">
                  <c:v>1.7250000000000001</c:v>
                </c:pt>
                <c:pt idx="335">
                  <c:v>1.726</c:v>
                </c:pt>
                <c:pt idx="336">
                  <c:v>1.7450000000000001</c:v>
                </c:pt>
                <c:pt idx="337">
                  <c:v>1.742</c:v>
                </c:pt>
                <c:pt idx="338">
                  <c:v>1.7509999999999999</c:v>
                </c:pt>
                <c:pt idx="339">
                  <c:v>1.7709999999999999</c:v>
                </c:pt>
                <c:pt idx="340">
                  <c:v>1.772</c:v>
                </c:pt>
                <c:pt idx="341">
                  <c:v>1.734</c:v>
                </c:pt>
                <c:pt idx="342">
                  <c:v>1.73</c:v>
                </c:pt>
                <c:pt idx="343">
                  <c:v>1.73</c:v>
                </c:pt>
                <c:pt idx="344">
                  <c:v>1.7470000000000001</c:v>
                </c:pt>
                <c:pt idx="345">
                  <c:v>1.718</c:v>
                </c:pt>
                <c:pt idx="346">
                  <c:v>1.7430000000000001</c:v>
                </c:pt>
                <c:pt idx="347">
                  <c:v>1.7290000000000001</c:v>
                </c:pt>
                <c:pt idx="348">
                  <c:v>1.7290000000000001</c:v>
                </c:pt>
                <c:pt idx="349">
                  <c:v>1.843</c:v>
                </c:pt>
                <c:pt idx="350">
                  <c:v>1.8520000000000001</c:v>
                </c:pt>
                <c:pt idx="351">
                  <c:v>1.847</c:v>
                </c:pt>
                <c:pt idx="352">
                  <c:v>1.86</c:v>
                </c:pt>
                <c:pt idx="353">
                  <c:v>1.889</c:v>
                </c:pt>
                <c:pt idx="354">
                  <c:v>1.857</c:v>
                </c:pt>
                <c:pt idx="355">
                  <c:v>1.875</c:v>
                </c:pt>
                <c:pt idx="356">
                  <c:v>1.873</c:v>
                </c:pt>
                <c:pt idx="357">
                  <c:v>1.9490000000000001</c:v>
                </c:pt>
                <c:pt idx="358">
                  <c:v>1.97</c:v>
                </c:pt>
                <c:pt idx="359">
                  <c:v>1.9770000000000001</c:v>
                </c:pt>
                <c:pt idx="360">
                  <c:v>1.9710000000000001</c:v>
                </c:pt>
                <c:pt idx="361">
                  <c:v>1.9670000000000001</c:v>
                </c:pt>
                <c:pt idx="362">
                  <c:v>1.966</c:v>
                </c:pt>
                <c:pt idx="363">
                  <c:v>1.9570000000000001</c:v>
                </c:pt>
                <c:pt idx="364">
                  <c:v>1.95</c:v>
                </c:pt>
                <c:pt idx="365">
                  <c:v>1.9410000000000001</c:v>
                </c:pt>
                <c:pt idx="366">
                  <c:v>1.944</c:v>
                </c:pt>
                <c:pt idx="367">
                  <c:v>1.9419999999999999</c:v>
                </c:pt>
                <c:pt idx="368">
                  <c:v>1.978</c:v>
                </c:pt>
                <c:pt idx="369">
                  <c:v>2.0289999999999999</c:v>
                </c:pt>
                <c:pt idx="370">
                  <c:v>2.0569999999999999</c:v>
                </c:pt>
                <c:pt idx="371">
                  <c:v>2.0499999999999998</c:v>
                </c:pt>
                <c:pt idx="372">
                  <c:v>2.1219999999999999</c:v>
                </c:pt>
                <c:pt idx="373">
                  <c:v>2.1190000000000002</c:v>
                </c:pt>
                <c:pt idx="374">
                  <c:v>2.1280000000000001</c:v>
                </c:pt>
                <c:pt idx="375">
                  <c:v>2.1269999999999998</c:v>
                </c:pt>
                <c:pt idx="376">
                  <c:v>2.1080000000000001</c:v>
                </c:pt>
                <c:pt idx="377">
                  <c:v>2.1429999999999998</c:v>
                </c:pt>
                <c:pt idx="378">
                  <c:v>2.1640000000000001</c:v>
                </c:pt>
                <c:pt idx="379">
                  <c:v>2.1880000000000002</c:v>
                </c:pt>
                <c:pt idx="380">
                  <c:v>2.1960000000000002</c:v>
                </c:pt>
                <c:pt idx="381">
                  <c:v>2.2120000000000002</c:v>
                </c:pt>
                <c:pt idx="382">
                  <c:v>2.1970000000000001</c:v>
                </c:pt>
                <c:pt idx="383">
                  <c:v>2.1960000000000002</c:v>
                </c:pt>
                <c:pt idx="384">
                  <c:v>2.1970000000000001</c:v>
                </c:pt>
                <c:pt idx="385">
                  <c:v>2.2050000000000001</c:v>
                </c:pt>
                <c:pt idx="386">
                  <c:v>2.1970000000000001</c:v>
                </c:pt>
                <c:pt idx="387">
                  <c:v>2.1720000000000002</c:v>
                </c:pt>
                <c:pt idx="388">
                  <c:v>2.222</c:v>
                </c:pt>
                <c:pt idx="389">
                  <c:v>2.1909999999999998</c:v>
                </c:pt>
                <c:pt idx="390">
                  <c:v>2.1909999999999998</c:v>
                </c:pt>
                <c:pt idx="391">
                  <c:v>2.1909999999999998</c:v>
                </c:pt>
                <c:pt idx="392">
                  <c:v>2.1890000000000001</c:v>
                </c:pt>
                <c:pt idx="393">
                  <c:v>2.194</c:v>
                </c:pt>
                <c:pt idx="394">
                  <c:v>2.194</c:v>
                </c:pt>
                <c:pt idx="395">
                  <c:v>2.1850000000000001</c:v>
                </c:pt>
                <c:pt idx="396">
                  <c:v>2.153</c:v>
                </c:pt>
                <c:pt idx="397">
                  <c:v>2.141</c:v>
                </c:pt>
                <c:pt idx="398">
                  <c:v>2.1240000000000001</c:v>
                </c:pt>
                <c:pt idx="399">
                  <c:v>2.1019999999999999</c:v>
                </c:pt>
                <c:pt idx="400">
                  <c:v>2.0960000000000001</c:v>
                </c:pt>
                <c:pt idx="401">
                  <c:v>2.0950000000000002</c:v>
                </c:pt>
                <c:pt idx="402">
                  <c:v>2.0990000000000002</c:v>
                </c:pt>
                <c:pt idx="403">
                  <c:v>2.11</c:v>
                </c:pt>
                <c:pt idx="404">
                  <c:v>2.12</c:v>
                </c:pt>
                <c:pt idx="405">
                  <c:v>2.149</c:v>
                </c:pt>
                <c:pt idx="406">
                  <c:v>2.16</c:v>
                </c:pt>
                <c:pt idx="407">
                  <c:v>2.16</c:v>
                </c:pt>
                <c:pt idx="408">
                  <c:v>2.198</c:v>
                </c:pt>
                <c:pt idx="409">
                  <c:v>2.2109999999999999</c:v>
                </c:pt>
                <c:pt idx="410">
                  <c:v>2.21</c:v>
                </c:pt>
                <c:pt idx="411">
                  <c:v>2.1960000000000002</c:v>
                </c:pt>
                <c:pt idx="412">
                  <c:v>2.2069999999999999</c:v>
                </c:pt>
                <c:pt idx="413">
                  <c:v>2.2109999999999999</c:v>
                </c:pt>
                <c:pt idx="414">
                  <c:v>2.214</c:v>
                </c:pt>
                <c:pt idx="415">
                  <c:v>2.206</c:v>
                </c:pt>
                <c:pt idx="416">
                  <c:v>2.2040000000000002</c:v>
                </c:pt>
                <c:pt idx="417">
                  <c:v>2.2029999999999998</c:v>
                </c:pt>
                <c:pt idx="418">
                  <c:v>2.1720000000000002</c:v>
                </c:pt>
                <c:pt idx="419">
                  <c:v>2.177</c:v>
                </c:pt>
                <c:pt idx="420">
                  <c:v>2.1789999999999998</c:v>
                </c:pt>
                <c:pt idx="421">
                  <c:v>2.1840000000000002</c:v>
                </c:pt>
                <c:pt idx="422">
                  <c:v>2.1800000000000002</c:v>
                </c:pt>
                <c:pt idx="423">
                  <c:v>2.1850000000000001</c:v>
                </c:pt>
                <c:pt idx="424">
                  <c:v>2.177</c:v>
                </c:pt>
                <c:pt idx="425">
                  <c:v>2.141</c:v>
                </c:pt>
                <c:pt idx="426">
                  <c:v>2.1339999999999999</c:v>
                </c:pt>
                <c:pt idx="427">
                  <c:v>2.093</c:v>
                </c:pt>
                <c:pt idx="428">
                  <c:v>2.1150000000000002</c:v>
                </c:pt>
                <c:pt idx="429">
                  <c:v>2.1190000000000002</c:v>
                </c:pt>
                <c:pt idx="430">
                  <c:v>2.1</c:v>
                </c:pt>
                <c:pt idx="431">
                  <c:v>2.101</c:v>
                </c:pt>
                <c:pt idx="432">
                  <c:v>2.0950000000000002</c:v>
                </c:pt>
                <c:pt idx="433">
                  <c:v>2.0880000000000001</c:v>
                </c:pt>
                <c:pt idx="434">
                  <c:v>2.1019999999999999</c:v>
                </c:pt>
                <c:pt idx="435">
                  <c:v>2.1019999999999999</c:v>
                </c:pt>
                <c:pt idx="436">
                  <c:v>2.1160000000000001</c:v>
                </c:pt>
                <c:pt idx="437">
                  <c:v>2.1429999999999998</c:v>
                </c:pt>
                <c:pt idx="438">
                  <c:v>2.1579999999999999</c:v>
                </c:pt>
                <c:pt idx="439">
                  <c:v>2.1619999999999999</c:v>
                </c:pt>
                <c:pt idx="440">
                  <c:v>2.1619999999999999</c:v>
                </c:pt>
                <c:pt idx="441">
                  <c:v>2.1619999999999999</c:v>
                </c:pt>
                <c:pt idx="442">
                  <c:v>2.1629999999999998</c:v>
                </c:pt>
                <c:pt idx="443">
                  <c:v>2.165</c:v>
                </c:pt>
                <c:pt idx="444">
                  <c:v>2.173</c:v>
                </c:pt>
                <c:pt idx="445">
                  <c:v>2.1859999999999999</c:v>
                </c:pt>
                <c:pt idx="446">
                  <c:v>2.1949999999999998</c:v>
                </c:pt>
                <c:pt idx="447">
                  <c:v>2.2160000000000002</c:v>
                </c:pt>
                <c:pt idx="448">
                  <c:v>2.2349999999999999</c:v>
                </c:pt>
                <c:pt idx="449">
                  <c:v>2.2080000000000002</c:v>
                </c:pt>
                <c:pt idx="450">
                  <c:v>2.17</c:v>
                </c:pt>
                <c:pt idx="451">
                  <c:v>2.17</c:v>
                </c:pt>
                <c:pt idx="452">
                  <c:v>2.17</c:v>
                </c:pt>
                <c:pt idx="453">
                  <c:v>2.1269999999999998</c:v>
                </c:pt>
                <c:pt idx="454">
                  <c:v>2.0710000000000002</c:v>
                </c:pt>
                <c:pt idx="455">
                  <c:v>2.1030000000000002</c:v>
                </c:pt>
                <c:pt idx="456">
                  <c:v>2.149</c:v>
                </c:pt>
                <c:pt idx="457">
                  <c:v>2.1539999999999999</c:v>
                </c:pt>
                <c:pt idx="458">
                  <c:v>2.1589999999999998</c:v>
                </c:pt>
                <c:pt idx="459">
                  <c:v>2.17</c:v>
                </c:pt>
                <c:pt idx="460">
                  <c:v>2.1379999999999999</c:v>
                </c:pt>
                <c:pt idx="461">
                  <c:v>2.1509999999999998</c:v>
                </c:pt>
                <c:pt idx="462">
                  <c:v>2.1579999999999999</c:v>
                </c:pt>
                <c:pt idx="463">
                  <c:v>2.1829999999999998</c:v>
                </c:pt>
                <c:pt idx="464">
                  <c:v>2.1589999999999998</c:v>
                </c:pt>
                <c:pt idx="465">
                  <c:v>2.1640000000000001</c:v>
                </c:pt>
                <c:pt idx="466">
                  <c:v>2.1589999999999998</c:v>
                </c:pt>
                <c:pt idx="467">
                  <c:v>2.1659999999999999</c:v>
                </c:pt>
                <c:pt idx="468">
                  <c:v>2.157</c:v>
                </c:pt>
                <c:pt idx="469">
                  <c:v>2.1589999999999998</c:v>
                </c:pt>
                <c:pt idx="470">
                  <c:v>2.161</c:v>
                </c:pt>
                <c:pt idx="471">
                  <c:v>2.1509999999999998</c:v>
                </c:pt>
                <c:pt idx="472">
                  <c:v>2.141</c:v>
                </c:pt>
                <c:pt idx="473">
                  <c:v>2.145</c:v>
                </c:pt>
                <c:pt idx="474">
                  <c:v>2.149</c:v>
                </c:pt>
                <c:pt idx="475">
                  <c:v>2.145</c:v>
                </c:pt>
                <c:pt idx="476">
                  <c:v>2.1389999999999998</c:v>
                </c:pt>
                <c:pt idx="477">
                  <c:v>2.1320000000000001</c:v>
                </c:pt>
                <c:pt idx="478">
                  <c:v>2.1280000000000001</c:v>
                </c:pt>
                <c:pt idx="479">
                  <c:v>2.1150000000000002</c:v>
                </c:pt>
                <c:pt idx="480">
                  <c:v>2.12</c:v>
                </c:pt>
                <c:pt idx="481">
                  <c:v>2.1080000000000001</c:v>
                </c:pt>
                <c:pt idx="482">
                  <c:v>2.093</c:v>
                </c:pt>
                <c:pt idx="483">
                  <c:v>2.11</c:v>
                </c:pt>
                <c:pt idx="484">
                  <c:v>2.1</c:v>
                </c:pt>
                <c:pt idx="485">
                  <c:v>2.1019999999999999</c:v>
                </c:pt>
                <c:pt idx="486">
                  <c:v>2.0880000000000001</c:v>
                </c:pt>
                <c:pt idx="487">
                  <c:v>2.09</c:v>
                </c:pt>
                <c:pt idx="488">
                  <c:v>2.0830000000000002</c:v>
                </c:pt>
                <c:pt idx="489">
                  <c:v>2.1</c:v>
                </c:pt>
                <c:pt idx="490">
                  <c:v>2.0720000000000001</c:v>
                </c:pt>
                <c:pt idx="491">
                  <c:v>2.0880000000000001</c:v>
                </c:pt>
                <c:pt idx="492">
                  <c:v>2.085</c:v>
                </c:pt>
                <c:pt idx="493">
                  <c:v>2.093</c:v>
                </c:pt>
                <c:pt idx="494">
                  <c:v>2.0819999999999999</c:v>
                </c:pt>
                <c:pt idx="495">
                  <c:v>2.0710000000000002</c:v>
                </c:pt>
                <c:pt idx="496">
                  <c:v>2.0750000000000002</c:v>
                </c:pt>
                <c:pt idx="497">
                  <c:v>2.0790000000000002</c:v>
                </c:pt>
                <c:pt idx="498">
                  <c:v>2.0790000000000002</c:v>
                </c:pt>
                <c:pt idx="499">
                  <c:v>2.0529999999999999</c:v>
                </c:pt>
                <c:pt idx="500">
                  <c:v>2.0369999999999999</c:v>
                </c:pt>
                <c:pt idx="501">
                  <c:v>2.0310000000000001</c:v>
                </c:pt>
                <c:pt idx="502">
                  <c:v>2.0329999999999999</c:v>
                </c:pt>
                <c:pt idx="503">
                  <c:v>2.0150000000000001</c:v>
                </c:pt>
                <c:pt idx="504">
                  <c:v>2.02</c:v>
                </c:pt>
                <c:pt idx="505">
                  <c:v>2.012</c:v>
                </c:pt>
                <c:pt idx="506">
                  <c:v>2.0099999999999998</c:v>
                </c:pt>
                <c:pt idx="507">
                  <c:v>2.0089999999999999</c:v>
                </c:pt>
                <c:pt idx="508">
                  <c:v>2.0110000000000001</c:v>
                </c:pt>
                <c:pt idx="509">
                  <c:v>1.998</c:v>
                </c:pt>
                <c:pt idx="510">
                  <c:v>2.0329999999999999</c:v>
                </c:pt>
                <c:pt idx="511">
                  <c:v>1.9570000000000001</c:v>
                </c:pt>
                <c:pt idx="512">
                  <c:v>1.9570000000000001</c:v>
                </c:pt>
                <c:pt idx="513">
                  <c:v>1.9570000000000001</c:v>
                </c:pt>
                <c:pt idx="514">
                  <c:v>1.9930000000000001</c:v>
                </c:pt>
                <c:pt idx="515">
                  <c:v>1.9410000000000001</c:v>
                </c:pt>
                <c:pt idx="516">
                  <c:v>1.9410000000000001</c:v>
                </c:pt>
                <c:pt idx="517">
                  <c:v>1.7969999999999999</c:v>
                </c:pt>
                <c:pt idx="518">
                  <c:v>1.7270000000000001</c:v>
                </c:pt>
                <c:pt idx="519">
                  <c:v>1.762</c:v>
                </c:pt>
                <c:pt idx="520">
                  <c:v>1.7829999999999999</c:v>
                </c:pt>
                <c:pt idx="521">
                  <c:v>1.823</c:v>
                </c:pt>
                <c:pt idx="522">
                  <c:v>1.851</c:v>
                </c:pt>
                <c:pt idx="523">
                  <c:v>1.8460000000000001</c:v>
                </c:pt>
                <c:pt idx="524">
                  <c:v>1.8380000000000001</c:v>
                </c:pt>
                <c:pt idx="525">
                  <c:v>1.8520000000000001</c:v>
                </c:pt>
                <c:pt idx="526">
                  <c:v>1.7669999999999999</c:v>
                </c:pt>
                <c:pt idx="527">
                  <c:v>1.8360000000000001</c:v>
                </c:pt>
                <c:pt idx="528">
                  <c:v>1.849</c:v>
                </c:pt>
                <c:pt idx="529">
                  <c:v>1.857</c:v>
                </c:pt>
                <c:pt idx="530">
                  <c:v>1.875</c:v>
                </c:pt>
                <c:pt idx="531">
                  <c:v>1.859</c:v>
                </c:pt>
                <c:pt idx="532">
                  <c:v>1.861</c:v>
                </c:pt>
                <c:pt idx="533">
                  <c:v>1.8620000000000001</c:v>
                </c:pt>
                <c:pt idx="534">
                  <c:v>1.8340000000000001</c:v>
                </c:pt>
                <c:pt idx="535">
                  <c:v>1.833</c:v>
                </c:pt>
                <c:pt idx="536">
                  <c:v>1.7849999999999999</c:v>
                </c:pt>
                <c:pt idx="537">
                  <c:v>1.784</c:v>
                </c:pt>
                <c:pt idx="538">
                  <c:v>1.7010000000000001</c:v>
                </c:pt>
                <c:pt idx="539">
                  <c:v>1.6839999999999999</c:v>
                </c:pt>
                <c:pt idx="540">
                  <c:v>1.7070000000000001</c:v>
                </c:pt>
                <c:pt idx="541">
                  <c:v>1.728</c:v>
                </c:pt>
                <c:pt idx="542">
                  <c:v>1.7290000000000001</c:v>
                </c:pt>
                <c:pt idx="543">
                  <c:v>1.704</c:v>
                </c:pt>
                <c:pt idx="544">
                  <c:v>1.6990000000000001</c:v>
                </c:pt>
                <c:pt idx="545">
                  <c:v>1.702</c:v>
                </c:pt>
                <c:pt idx="546">
                  <c:v>1.71</c:v>
                </c:pt>
                <c:pt idx="547">
                  <c:v>1.754</c:v>
                </c:pt>
                <c:pt idx="548">
                  <c:v>1.8109999999999999</c:v>
                </c:pt>
                <c:pt idx="549">
                  <c:v>1.851</c:v>
                </c:pt>
                <c:pt idx="550">
                  <c:v>1.8979999999999999</c:v>
                </c:pt>
                <c:pt idx="551">
                  <c:v>1.885</c:v>
                </c:pt>
                <c:pt idx="552">
                  <c:v>1.863</c:v>
                </c:pt>
                <c:pt idx="553">
                  <c:v>1.881</c:v>
                </c:pt>
                <c:pt idx="554">
                  <c:v>1.88</c:v>
                </c:pt>
                <c:pt idx="555">
                  <c:v>1.9159999999999999</c:v>
                </c:pt>
                <c:pt idx="556">
                  <c:v>1.93</c:v>
                </c:pt>
                <c:pt idx="557">
                  <c:v>1.9450000000000001</c:v>
                </c:pt>
                <c:pt idx="558">
                  <c:v>1.9079999999999999</c:v>
                </c:pt>
                <c:pt idx="559">
                  <c:v>1.923</c:v>
                </c:pt>
                <c:pt idx="560">
                  <c:v>1.913</c:v>
                </c:pt>
                <c:pt idx="561">
                  <c:v>1.91</c:v>
                </c:pt>
                <c:pt idx="562">
                  <c:v>1.917</c:v>
                </c:pt>
                <c:pt idx="563">
                  <c:v>1.923</c:v>
                </c:pt>
                <c:pt idx="564">
                  <c:v>1.8879999999999999</c:v>
                </c:pt>
                <c:pt idx="565">
                  <c:v>1.8859999999999999</c:v>
                </c:pt>
                <c:pt idx="566">
                  <c:v>1.8879999999999999</c:v>
                </c:pt>
                <c:pt idx="567">
                  <c:v>1.893</c:v>
                </c:pt>
                <c:pt idx="568">
                  <c:v>1.917</c:v>
                </c:pt>
                <c:pt idx="569">
                  <c:v>1.8979999999999999</c:v>
                </c:pt>
                <c:pt idx="570">
                  <c:v>1.9259999999999999</c:v>
                </c:pt>
                <c:pt idx="571">
                  <c:v>1.9530000000000001</c:v>
                </c:pt>
                <c:pt idx="572">
                  <c:v>1.9419999999999999</c:v>
                </c:pt>
                <c:pt idx="573">
                  <c:v>1.87</c:v>
                </c:pt>
                <c:pt idx="574">
                  <c:v>1.8620000000000001</c:v>
                </c:pt>
                <c:pt idx="575">
                  <c:v>1.851</c:v>
                </c:pt>
                <c:pt idx="576">
                  <c:v>1.8580000000000001</c:v>
                </c:pt>
                <c:pt idx="577">
                  <c:v>1.8280000000000001</c:v>
                </c:pt>
                <c:pt idx="578">
                  <c:v>1.835</c:v>
                </c:pt>
                <c:pt idx="579">
                  <c:v>1.837</c:v>
                </c:pt>
                <c:pt idx="580">
                  <c:v>1.841</c:v>
                </c:pt>
                <c:pt idx="581">
                  <c:v>1.85</c:v>
                </c:pt>
                <c:pt idx="582">
                  <c:v>1.8620000000000001</c:v>
                </c:pt>
                <c:pt idx="583">
                  <c:v>1.843</c:v>
                </c:pt>
                <c:pt idx="584">
                  <c:v>1.857</c:v>
                </c:pt>
                <c:pt idx="585">
                  <c:v>1.877</c:v>
                </c:pt>
                <c:pt idx="586">
                  <c:v>1.8560000000000001</c:v>
                </c:pt>
                <c:pt idx="587">
                  <c:v>1.8280000000000001</c:v>
                </c:pt>
                <c:pt idx="588">
                  <c:v>1.831</c:v>
                </c:pt>
                <c:pt idx="589">
                  <c:v>1.831</c:v>
                </c:pt>
                <c:pt idx="590">
                  <c:v>1.871</c:v>
                </c:pt>
                <c:pt idx="591">
                  <c:v>1.8540000000000001</c:v>
                </c:pt>
                <c:pt idx="592">
                  <c:v>1.859</c:v>
                </c:pt>
                <c:pt idx="593">
                  <c:v>1.84</c:v>
                </c:pt>
                <c:pt idx="594">
                  <c:v>1.84</c:v>
                </c:pt>
                <c:pt idx="595">
                  <c:v>1.851</c:v>
                </c:pt>
                <c:pt idx="596">
                  <c:v>1.851</c:v>
                </c:pt>
                <c:pt idx="597">
                  <c:v>1.845</c:v>
                </c:pt>
                <c:pt idx="598">
                  <c:v>1.8420000000000001</c:v>
                </c:pt>
                <c:pt idx="599">
                  <c:v>1.8680000000000001</c:v>
                </c:pt>
                <c:pt idx="600">
                  <c:v>1.897</c:v>
                </c:pt>
                <c:pt idx="601">
                  <c:v>1.897</c:v>
                </c:pt>
                <c:pt idx="602">
                  <c:v>1.8859999999999999</c:v>
                </c:pt>
                <c:pt idx="603">
                  <c:v>1.879</c:v>
                </c:pt>
                <c:pt idx="604">
                  <c:v>1.883</c:v>
                </c:pt>
                <c:pt idx="605">
                  <c:v>1.867</c:v>
                </c:pt>
                <c:pt idx="606">
                  <c:v>1.867</c:v>
                </c:pt>
                <c:pt idx="607">
                  <c:v>1.885</c:v>
                </c:pt>
                <c:pt idx="608">
                  <c:v>1.86</c:v>
                </c:pt>
                <c:pt idx="609">
                  <c:v>1.881</c:v>
                </c:pt>
                <c:pt idx="610">
                  <c:v>1.859</c:v>
                </c:pt>
                <c:pt idx="611">
                  <c:v>1.83</c:v>
                </c:pt>
                <c:pt idx="612">
                  <c:v>1.8089999999999999</c:v>
                </c:pt>
                <c:pt idx="613">
                  <c:v>1.8069999999999999</c:v>
                </c:pt>
                <c:pt idx="614">
                  <c:v>1.825</c:v>
                </c:pt>
                <c:pt idx="615">
                  <c:v>1.8140000000000001</c:v>
                </c:pt>
                <c:pt idx="616">
                  <c:v>1.796</c:v>
                </c:pt>
                <c:pt idx="617">
                  <c:v>1.7809999999999999</c:v>
                </c:pt>
                <c:pt idx="618">
                  <c:v>1.7809999999999999</c:v>
                </c:pt>
                <c:pt idx="619">
                  <c:v>1.7789999999999999</c:v>
                </c:pt>
                <c:pt idx="620">
                  <c:v>1.7789999999999999</c:v>
                </c:pt>
                <c:pt idx="621">
                  <c:v>1.7430000000000001</c:v>
                </c:pt>
                <c:pt idx="622">
                  <c:v>1.7350000000000001</c:v>
                </c:pt>
                <c:pt idx="623">
                  <c:v>1.766</c:v>
                </c:pt>
                <c:pt idx="624">
                  <c:v>1.601</c:v>
                </c:pt>
                <c:pt idx="625">
                  <c:v>1.597</c:v>
                </c:pt>
                <c:pt idx="626">
                  <c:v>1.708</c:v>
                </c:pt>
                <c:pt idx="627">
                  <c:v>1.6519999999999999</c:v>
                </c:pt>
                <c:pt idx="628">
                  <c:v>1.627</c:v>
                </c:pt>
                <c:pt idx="629">
                  <c:v>1.6519999999999999</c:v>
                </c:pt>
                <c:pt idx="630">
                  <c:v>1.6439999999999999</c:v>
                </c:pt>
                <c:pt idx="631">
                  <c:v>1.641</c:v>
                </c:pt>
                <c:pt idx="632">
                  <c:v>1.597</c:v>
                </c:pt>
                <c:pt idx="633">
                  <c:v>1.595</c:v>
                </c:pt>
                <c:pt idx="634">
                  <c:v>1.6</c:v>
                </c:pt>
                <c:pt idx="635">
                  <c:v>1.5649999999999999</c:v>
                </c:pt>
                <c:pt idx="636">
                  <c:v>1.573</c:v>
                </c:pt>
                <c:pt idx="637">
                  <c:v>1.518</c:v>
                </c:pt>
                <c:pt idx="638">
                  <c:v>1.53</c:v>
                </c:pt>
                <c:pt idx="639">
                  <c:v>1.522</c:v>
                </c:pt>
                <c:pt idx="640">
                  <c:v>1.546</c:v>
                </c:pt>
                <c:pt idx="641">
                  <c:v>1.546</c:v>
                </c:pt>
                <c:pt idx="642">
                  <c:v>1.5209999999999999</c:v>
                </c:pt>
                <c:pt idx="643">
                  <c:v>1.5209999999999999</c:v>
                </c:pt>
                <c:pt idx="644">
                  <c:v>1.544</c:v>
                </c:pt>
                <c:pt idx="645">
                  <c:v>1.5149999999999999</c:v>
                </c:pt>
                <c:pt idx="646">
                  <c:v>1.494</c:v>
                </c:pt>
                <c:pt idx="647">
                  <c:v>1.4890000000000001</c:v>
                </c:pt>
                <c:pt idx="648">
                  <c:v>1.4890000000000001</c:v>
                </c:pt>
                <c:pt idx="649">
                  <c:v>1.4610000000000001</c:v>
                </c:pt>
                <c:pt idx="650">
                  <c:v>1.456</c:v>
                </c:pt>
                <c:pt idx="651">
                  <c:v>1.456</c:v>
                </c:pt>
                <c:pt idx="652">
                  <c:v>1.454</c:v>
                </c:pt>
                <c:pt idx="653">
                  <c:v>1.446</c:v>
                </c:pt>
                <c:pt idx="654">
                  <c:v>1.474</c:v>
                </c:pt>
                <c:pt idx="655">
                  <c:v>1.474</c:v>
                </c:pt>
                <c:pt idx="656">
                  <c:v>1.4450000000000001</c:v>
                </c:pt>
                <c:pt idx="657">
                  <c:v>1.4650000000000001</c:v>
                </c:pt>
                <c:pt idx="658">
                  <c:v>1.462</c:v>
                </c:pt>
                <c:pt idx="659">
                  <c:v>1.423</c:v>
                </c:pt>
                <c:pt idx="660">
                  <c:v>1.39</c:v>
                </c:pt>
                <c:pt idx="661">
                  <c:v>1.343</c:v>
                </c:pt>
                <c:pt idx="662">
                  <c:v>1.34</c:v>
                </c:pt>
                <c:pt idx="663">
                  <c:v>1.343</c:v>
                </c:pt>
                <c:pt idx="664">
                  <c:v>1.329</c:v>
                </c:pt>
                <c:pt idx="665">
                  <c:v>1.26</c:v>
                </c:pt>
                <c:pt idx="666">
                  <c:v>1.2190000000000001</c:v>
                </c:pt>
                <c:pt idx="667">
                  <c:v>1.222</c:v>
                </c:pt>
                <c:pt idx="668">
                  <c:v>1.107</c:v>
                </c:pt>
                <c:pt idx="669">
                  <c:v>1.0449999999999999</c:v>
                </c:pt>
                <c:pt idx="670">
                  <c:v>1.0620000000000001</c:v>
                </c:pt>
                <c:pt idx="671">
                  <c:v>0.97199999999999998</c:v>
                </c:pt>
                <c:pt idx="672">
                  <c:v>1.01</c:v>
                </c:pt>
                <c:pt idx="673">
                  <c:v>0.96</c:v>
                </c:pt>
                <c:pt idx="674">
                  <c:v>0.97299999999999998</c:v>
                </c:pt>
                <c:pt idx="675">
                  <c:v>0.93100000000000005</c:v>
                </c:pt>
                <c:pt idx="676">
                  <c:v>0.90800000000000003</c:v>
                </c:pt>
                <c:pt idx="677">
                  <c:v>0.90500000000000003</c:v>
                </c:pt>
                <c:pt idx="678">
                  <c:v>0.93</c:v>
                </c:pt>
                <c:pt idx="679">
                  <c:v>0.98899999999999999</c:v>
                </c:pt>
                <c:pt idx="680">
                  <c:v>0.99299999999999999</c:v>
                </c:pt>
                <c:pt idx="681">
                  <c:v>1.02</c:v>
                </c:pt>
                <c:pt idx="682">
                  <c:v>1.0780000000000001</c:v>
                </c:pt>
                <c:pt idx="683">
                  <c:v>1.093</c:v>
                </c:pt>
                <c:pt idx="684">
                  <c:v>1.087</c:v>
                </c:pt>
                <c:pt idx="685">
                  <c:v>1.0369999999999999</c:v>
                </c:pt>
                <c:pt idx="686">
                  <c:v>1.0309999999999999</c:v>
                </c:pt>
                <c:pt idx="687">
                  <c:v>1.07</c:v>
                </c:pt>
                <c:pt idx="688">
                  <c:v>1.0660000000000001</c:v>
                </c:pt>
                <c:pt idx="689">
                  <c:v>1.0609999999999999</c:v>
                </c:pt>
                <c:pt idx="690">
                  <c:v>1.0369999999999999</c:v>
                </c:pt>
                <c:pt idx="691">
                  <c:v>1.0669999999999999</c:v>
                </c:pt>
                <c:pt idx="692">
                  <c:v>1.196</c:v>
                </c:pt>
                <c:pt idx="693">
                  <c:v>1.19</c:v>
                </c:pt>
                <c:pt idx="694">
                  <c:v>1.2649999999999999</c:v>
                </c:pt>
                <c:pt idx="695">
                  <c:v>1.3080000000000001</c:v>
                </c:pt>
                <c:pt idx="696">
                  <c:v>1.407</c:v>
                </c:pt>
                <c:pt idx="697">
                  <c:v>1.33</c:v>
                </c:pt>
                <c:pt idx="698">
                  <c:v>1.401</c:v>
                </c:pt>
                <c:pt idx="699">
                  <c:v>1.4259999999999999</c:v>
                </c:pt>
                <c:pt idx="700">
                  <c:v>1.417</c:v>
                </c:pt>
                <c:pt idx="701">
                  <c:v>1.4119999999999999</c:v>
                </c:pt>
                <c:pt idx="702">
                  <c:v>1.393</c:v>
                </c:pt>
                <c:pt idx="703">
                  <c:v>1.3720000000000001</c:v>
                </c:pt>
                <c:pt idx="704">
                  <c:v>1.351</c:v>
                </c:pt>
                <c:pt idx="705">
                  <c:v>1.347</c:v>
                </c:pt>
                <c:pt idx="706">
                  <c:v>1.321</c:v>
                </c:pt>
                <c:pt idx="707">
                  <c:v>1.3260000000000001</c:v>
                </c:pt>
                <c:pt idx="708">
                  <c:v>1.3420000000000001</c:v>
                </c:pt>
                <c:pt idx="709">
                  <c:v>1.349</c:v>
                </c:pt>
                <c:pt idx="710">
                  <c:v>1.3740000000000001</c:v>
                </c:pt>
                <c:pt idx="711">
                  <c:v>1.3520000000000001</c:v>
                </c:pt>
                <c:pt idx="712">
                  <c:v>1.3240000000000001</c:v>
                </c:pt>
                <c:pt idx="713">
                  <c:v>1.2849999999999999</c:v>
                </c:pt>
                <c:pt idx="714">
                  <c:v>1.274</c:v>
                </c:pt>
                <c:pt idx="715">
                  <c:v>1.258</c:v>
                </c:pt>
                <c:pt idx="716">
                  <c:v>1.1919999999999999</c:v>
                </c:pt>
                <c:pt idx="717">
                  <c:v>1.2430000000000001</c:v>
                </c:pt>
                <c:pt idx="718">
                  <c:v>1.306</c:v>
                </c:pt>
                <c:pt idx="719">
                  <c:v>1.3069999999999999</c:v>
                </c:pt>
                <c:pt idx="720">
                  <c:v>1.3240000000000001</c:v>
                </c:pt>
                <c:pt idx="721">
                  <c:v>1.4359999999999999</c:v>
                </c:pt>
                <c:pt idx="722">
                  <c:v>1.4330000000000001</c:v>
                </c:pt>
                <c:pt idx="723">
                  <c:v>1.4470000000000001</c:v>
                </c:pt>
                <c:pt idx="724">
                  <c:v>1.425</c:v>
                </c:pt>
                <c:pt idx="725">
                  <c:v>1.403</c:v>
                </c:pt>
                <c:pt idx="726">
                  <c:v>1.3939999999999999</c:v>
                </c:pt>
                <c:pt idx="727">
                  <c:v>1.4</c:v>
                </c:pt>
                <c:pt idx="728">
                  <c:v>1.371</c:v>
                </c:pt>
                <c:pt idx="729">
                  <c:v>1.371</c:v>
                </c:pt>
                <c:pt idx="730">
                  <c:v>1.387</c:v>
                </c:pt>
                <c:pt idx="731">
                  <c:v>1.4159999999999999</c:v>
                </c:pt>
                <c:pt idx="732">
                  <c:v>1.4059999999999999</c:v>
                </c:pt>
                <c:pt idx="733">
                  <c:v>1.375</c:v>
                </c:pt>
                <c:pt idx="734">
                  <c:v>1.405</c:v>
                </c:pt>
                <c:pt idx="735">
                  <c:v>1.4370000000000001</c:v>
                </c:pt>
                <c:pt idx="736">
                  <c:v>1.456</c:v>
                </c:pt>
                <c:pt idx="737">
                  <c:v>1.55</c:v>
                </c:pt>
                <c:pt idx="738">
                  <c:v>1.63</c:v>
                </c:pt>
                <c:pt idx="739">
                  <c:v>1.5820000000000001</c:v>
                </c:pt>
                <c:pt idx="740">
                  <c:v>1.599</c:v>
                </c:pt>
                <c:pt idx="741">
                  <c:v>1.544</c:v>
                </c:pt>
                <c:pt idx="742">
                  <c:v>1.4970000000000001</c:v>
                </c:pt>
                <c:pt idx="743">
                  <c:v>1.468</c:v>
                </c:pt>
                <c:pt idx="744">
                  <c:v>1.5</c:v>
                </c:pt>
                <c:pt idx="745">
                  <c:v>1.5049999999999999</c:v>
                </c:pt>
                <c:pt idx="746">
                  <c:v>1.4770000000000001</c:v>
                </c:pt>
                <c:pt idx="747">
                  <c:v>1.494</c:v>
                </c:pt>
                <c:pt idx="748">
                  <c:v>1.4970000000000001</c:v>
                </c:pt>
                <c:pt idx="749">
                  <c:v>1.4830000000000001</c:v>
                </c:pt>
                <c:pt idx="750">
                  <c:v>1.486</c:v>
                </c:pt>
                <c:pt idx="751">
                  <c:v>1.484</c:v>
                </c:pt>
                <c:pt idx="752">
                  <c:v>1.46</c:v>
                </c:pt>
                <c:pt idx="753">
                  <c:v>1.462</c:v>
                </c:pt>
                <c:pt idx="754">
                  <c:v>1.5069999999999999</c:v>
                </c:pt>
                <c:pt idx="755">
                  <c:v>1.4950000000000001</c:v>
                </c:pt>
                <c:pt idx="756">
                  <c:v>1.5209999999999999</c:v>
                </c:pt>
                <c:pt idx="757">
                  <c:v>1.52</c:v>
                </c:pt>
                <c:pt idx="758">
                  <c:v>1.5069999999999999</c:v>
                </c:pt>
                <c:pt idx="759">
                  <c:v>1.478</c:v>
                </c:pt>
                <c:pt idx="760">
                  <c:v>1.5289999999999999</c:v>
                </c:pt>
                <c:pt idx="761">
                  <c:v>1.518</c:v>
                </c:pt>
                <c:pt idx="762">
                  <c:v>1.53</c:v>
                </c:pt>
                <c:pt idx="763">
                  <c:v>1.5620000000000001</c:v>
                </c:pt>
                <c:pt idx="764">
                  <c:v>1.56</c:v>
                </c:pt>
                <c:pt idx="765">
                  <c:v>1.5629999999999999</c:v>
                </c:pt>
                <c:pt idx="766">
                  <c:v>1.575</c:v>
                </c:pt>
                <c:pt idx="767">
                  <c:v>1.617</c:v>
                </c:pt>
                <c:pt idx="768">
                  <c:v>1.5840000000000001</c:v>
                </c:pt>
                <c:pt idx="769">
                  <c:v>1.5840000000000001</c:v>
                </c:pt>
                <c:pt idx="770">
                  <c:v>1.5840000000000001</c:v>
                </c:pt>
                <c:pt idx="771">
                  <c:v>1.5840000000000001</c:v>
                </c:pt>
                <c:pt idx="772">
                  <c:v>1.621</c:v>
                </c:pt>
                <c:pt idx="773">
                  <c:v>1.635</c:v>
                </c:pt>
                <c:pt idx="774">
                  <c:v>1.635</c:v>
                </c:pt>
                <c:pt idx="775">
                  <c:v>1.6679999999999999</c:v>
                </c:pt>
                <c:pt idx="776">
                  <c:v>1.6459999999999999</c:v>
                </c:pt>
                <c:pt idx="777">
                  <c:v>1.5660000000000001</c:v>
                </c:pt>
                <c:pt idx="778">
                  <c:v>1.641</c:v>
                </c:pt>
                <c:pt idx="779">
                  <c:v>1.62</c:v>
                </c:pt>
                <c:pt idx="780">
                  <c:v>1.617</c:v>
                </c:pt>
                <c:pt idx="781">
                  <c:v>1.647</c:v>
                </c:pt>
                <c:pt idx="782">
                  <c:v>1.6559999999999999</c:v>
                </c:pt>
                <c:pt idx="783">
                  <c:v>1.702</c:v>
                </c:pt>
                <c:pt idx="784">
                  <c:v>1.7210000000000001</c:v>
                </c:pt>
                <c:pt idx="785">
                  <c:v>1.7270000000000001</c:v>
                </c:pt>
                <c:pt idx="786">
                  <c:v>1.6919999999999999</c:v>
                </c:pt>
                <c:pt idx="787">
                  <c:v>1.768</c:v>
                </c:pt>
                <c:pt idx="788">
                  <c:v>1.7969999999999999</c:v>
                </c:pt>
                <c:pt idx="789">
                  <c:v>1.734</c:v>
                </c:pt>
                <c:pt idx="790">
                  <c:v>1.679</c:v>
                </c:pt>
                <c:pt idx="791">
                  <c:v>1.679</c:v>
                </c:pt>
                <c:pt idx="792">
                  <c:v>1.579</c:v>
                </c:pt>
                <c:pt idx="793">
                  <c:v>1.546</c:v>
                </c:pt>
                <c:pt idx="794">
                  <c:v>1.5609999999999999</c:v>
                </c:pt>
                <c:pt idx="795">
                  <c:v>1.5760000000000001</c:v>
                </c:pt>
                <c:pt idx="796">
                  <c:v>1.5309999999999999</c:v>
                </c:pt>
                <c:pt idx="797">
                  <c:v>1.492</c:v>
                </c:pt>
                <c:pt idx="798">
                  <c:v>1.516</c:v>
                </c:pt>
                <c:pt idx="799">
                  <c:v>1.5609999999999999</c:v>
                </c:pt>
                <c:pt idx="800">
                  <c:v>1.6160000000000001</c:v>
                </c:pt>
                <c:pt idx="801">
                  <c:v>1.5369999999999999</c:v>
                </c:pt>
                <c:pt idx="802">
                  <c:v>1.5940000000000001</c:v>
                </c:pt>
                <c:pt idx="803">
                  <c:v>1.534</c:v>
                </c:pt>
                <c:pt idx="804">
                  <c:v>1.5609999999999999</c:v>
                </c:pt>
                <c:pt idx="805">
                  <c:v>1.5680000000000001</c:v>
                </c:pt>
                <c:pt idx="806">
                  <c:v>1.5840000000000001</c:v>
                </c:pt>
                <c:pt idx="807">
                  <c:v>1.585</c:v>
                </c:pt>
                <c:pt idx="808">
                  <c:v>1.583</c:v>
                </c:pt>
                <c:pt idx="809">
                  <c:v>1.599</c:v>
                </c:pt>
                <c:pt idx="810">
                  <c:v>1.603</c:v>
                </c:pt>
                <c:pt idx="811">
                  <c:v>1.516</c:v>
                </c:pt>
                <c:pt idx="812">
                  <c:v>1.4450000000000001</c:v>
                </c:pt>
                <c:pt idx="813">
                  <c:v>1.419</c:v>
                </c:pt>
                <c:pt idx="814">
                  <c:v>1.4219999999999999</c:v>
                </c:pt>
                <c:pt idx="815">
                  <c:v>1.4139999999999999</c:v>
                </c:pt>
                <c:pt idx="816">
                  <c:v>1.3129999999999999</c:v>
                </c:pt>
                <c:pt idx="817">
                  <c:v>1.294</c:v>
                </c:pt>
                <c:pt idx="818">
                  <c:v>1.2649999999999999</c:v>
                </c:pt>
                <c:pt idx="819">
                  <c:v>1.1859999999999999</c:v>
                </c:pt>
                <c:pt idx="820">
                  <c:v>1.27</c:v>
                </c:pt>
                <c:pt idx="821">
                  <c:v>1.1970000000000001</c:v>
                </c:pt>
                <c:pt idx="822">
                  <c:v>1.1200000000000001</c:v>
                </c:pt>
                <c:pt idx="823">
                  <c:v>1.1439999999999999</c:v>
                </c:pt>
                <c:pt idx="824">
                  <c:v>1.1319999999999999</c:v>
                </c:pt>
                <c:pt idx="825">
                  <c:v>1.1040000000000001</c:v>
                </c:pt>
                <c:pt idx="826">
                  <c:v>1.3740000000000001</c:v>
                </c:pt>
                <c:pt idx="827">
                  <c:v>1.3740000000000001</c:v>
                </c:pt>
                <c:pt idx="828">
                  <c:v>1.696</c:v>
                </c:pt>
                <c:pt idx="829">
                  <c:v>1.7350000000000001</c:v>
                </c:pt>
                <c:pt idx="830">
                  <c:v>1.7350000000000001</c:v>
                </c:pt>
                <c:pt idx="831">
                  <c:v>1.7350000000000001</c:v>
                </c:pt>
                <c:pt idx="832">
                  <c:v>1.835</c:v>
                </c:pt>
                <c:pt idx="833">
                  <c:v>1.554</c:v>
                </c:pt>
                <c:pt idx="834">
                  <c:v>1.532</c:v>
                </c:pt>
                <c:pt idx="835">
                  <c:v>1.752</c:v>
                </c:pt>
                <c:pt idx="836">
                  <c:v>1.417</c:v>
                </c:pt>
                <c:pt idx="837">
                  <c:v>1.4410000000000001</c:v>
                </c:pt>
                <c:pt idx="838">
                  <c:v>1.5109999999999999</c:v>
                </c:pt>
                <c:pt idx="839">
                  <c:v>1.478</c:v>
                </c:pt>
                <c:pt idx="840">
                  <c:v>1.4239999999999999</c:v>
                </c:pt>
                <c:pt idx="841">
                  <c:v>1.4330000000000001</c:v>
                </c:pt>
                <c:pt idx="842">
                  <c:v>1.4330000000000001</c:v>
                </c:pt>
                <c:pt idx="843">
                  <c:v>1.407</c:v>
                </c:pt>
                <c:pt idx="844">
                  <c:v>1.454</c:v>
                </c:pt>
                <c:pt idx="845">
                  <c:v>1.385</c:v>
                </c:pt>
                <c:pt idx="846">
                  <c:v>1.385</c:v>
                </c:pt>
                <c:pt idx="847">
                  <c:v>1.494</c:v>
                </c:pt>
                <c:pt idx="848">
                  <c:v>1.4139999999999999</c:v>
                </c:pt>
                <c:pt idx="849">
                  <c:v>1.3819999999999999</c:v>
                </c:pt>
                <c:pt idx="850">
                  <c:v>1.355</c:v>
                </c:pt>
                <c:pt idx="851">
                  <c:v>1.3380000000000001</c:v>
                </c:pt>
                <c:pt idx="852">
                  <c:v>1.3360000000000001</c:v>
                </c:pt>
                <c:pt idx="853">
                  <c:v>1.335</c:v>
                </c:pt>
                <c:pt idx="854">
                  <c:v>1.333</c:v>
                </c:pt>
                <c:pt idx="855">
                  <c:v>1.2969999999999999</c:v>
                </c:pt>
                <c:pt idx="856">
                  <c:v>1.319</c:v>
                </c:pt>
                <c:pt idx="857">
                  <c:v>1.28</c:v>
                </c:pt>
                <c:pt idx="858">
                  <c:v>1.3089999999999999</c:v>
                </c:pt>
                <c:pt idx="859">
                  <c:v>1.288</c:v>
                </c:pt>
                <c:pt idx="860">
                  <c:v>1.288</c:v>
                </c:pt>
                <c:pt idx="861">
                  <c:v>1.23</c:v>
                </c:pt>
                <c:pt idx="862">
                  <c:v>1.212</c:v>
                </c:pt>
                <c:pt idx="863">
                  <c:v>1.276</c:v>
                </c:pt>
                <c:pt idx="864">
                  <c:v>1.117</c:v>
                </c:pt>
                <c:pt idx="865">
                  <c:v>1.117</c:v>
                </c:pt>
                <c:pt idx="866">
                  <c:v>1.071</c:v>
                </c:pt>
                <c:pt idx="867">
                  <c:v>1.04</c:v>
                </c:pt>
                <c:pt idx="868">
                  <c:v>0.74399999999999999</c:v>
                </c:pt>
                <c:pt idx="869">
                  <c:v>0.74199999999999999</c:v>
                </c:pt>
                <c:pt idx="870">
                  <c:v>0.78400000000000003</c:v>
                </c:pt>
                <c:pt idx="871">
                  <c:v>0.79800000000000004</c:v>
                </c:pt>
                <c:pt idx="872">
                  <c:v>0.996</c:v>
                </c:pt>
                <c:pt idx="873">
                  <c:v>0.79800000000000004</c:v>
                </c:pt>
                <c:pt idx="874">
                  <c:v>0.78800000000000003</c:v>
                </c:pt>
                <c:pt idx="875">
                  <c:v>0.77600000000000002</c:v>
                </c:pt>
                <c:pt idx="876">
                  <c:v>0.78200000000000003</c:v>
                </c:pt>
                <c:pt idx="877">
                  <c:v>0.77900000000000003</c:v>
                </c:pt>
                <c:pt idx="878">
                  <c:v>0.78</c:v>
                </c:pt>
                <c:pt idx="879">
                  <c:v>0.8</c:v>
                </c:pt>
                <c:pt idx="880">
                  <c:v>0.71899999999999997</c:v>
                </c:pt>
                <c:pt idx="881">
                  <c:v>0.80100000000000005</c:v>
                </c:pt>
                <c:pt idx="882">
                  <c:v>0.72699999999999998</c:v>
                </c:pt>
                <c:pt idx="883">
                  <c:v>0.752</c:v>
                </c:pt>
                <c:pt idx="884">
                  <c:v>0.80100000000000005</c:v>
                </c:pt>
                <c:pt idx="885">
                  <c:v>0.93200000000000005</c:v>
                </c:pt>
                <c:pt idx="886">
                  <c:v>0.95899999999999996</c:v>
                </c:pt>
                <c:pt idx="887">
                  <c:v>1.0389999999999999</c:v>
                </c:pt>
                <c:pt idx="888">
                  <c:v>0.92300000000000004</c:v>
                </c:pt>
                <c:pt idx="889">
                  <c:v>0.90500000000000003</c:v>
                </c:pt>
                <c:pt idx="890">
                  <c:v>0.89700000000000002</c:v>
                </c:pt>
                <c:pt idx="891">
                  <c:v>0.88300000000000001</c:v>
                </c:pt>
                <c:pt idx="892">
                  <c:v>0.92</c:v>
                </c:pt>
                <c:pt idx="893">
                  <c:v>0.89500000000000002</c:v>
                </c:pt>
                <c:pt idx="894">
                  <c:v>0.88300000000000001</c:v>
                </c:pt>
                <c:pt idx="895">
                  <c:v>0.877</c:v>
                </c:pt>
                <c:pt idx="896">
                  <c:v>0.78500000000000003</c:v>
                </c:pt>
                <c:pt idx="897">
                  <c:v>0.79100000000000004</c:v>
                </c:pt>
                <c:pt idx="898">
                  <c:v>0.79100000000000004</c:v>
                </c:pt>
                <c:pt idx="899">
                  <c:v>0.76600000000000001</c:v>
                </c:pt>
                <c:pt idx="900">
                  <c:v>0.77500000000000002</c:v>
                </c:pt>
                <c:pt idx="901">
                  <c:v>0.76900000000000002</c:v>
                </c:pt>
                <c:pt idx="902">
                  <c:v>0.76</c:v>
                </c:pt>
                <c:pt idx="903">
                  <c:v>0.77900000000000003</c:v>
                </c:pt>
                <c:pt idx="904">
                  <c:v>0.80100000000000005</c:v>
                </c:pt>
                <c:pt idx="905">
                  <c:v>0.77600000000000002</c:v>
                </c:pt>
                <c:pt idx="906">
                  <c:v>0.77600000000000002</c:v>
                </c:pt>
                <c:pt idx="907">
                  <c:v>0.79400000000000004</c:v>
                </c:pt>
                <c:pt idx="908">
                  <c:v>0.78500000000000003</c:v>
                </c:pt>
                <c:pt idx="909">
                  <c:v>0.78400000000000003</c:v>
                </c:pt>
                <c:pt idx="910">
                  <c:v>0.80300000000000005</c:v>
                </c:pt>
                <c:pt idx="911">
                  <c:v>0.85</c:v>
                </c:pt>
                <c:pt idx="912">
                  <c:v>0.86399999999999999</c:v>
                </c:pt>
                <c:pt idx="913">
                  <c:v>0.879</c:v>
                </c:pt>
                <c:pt idx="914">
                  <c:v>0.88900000000000001</c:v>
                </c:pt>
                <c:pt idx="915">
                  <c:v>0.9</c:v>
                </c:pt>
                <c:pt idx="916">
                  <c:v>0.85099999999999998</c:v>
                </c:pt>
                <c:pt idx="917">
                  <c:v>0.85599999999999998</c:v>
                </c:pt>
                <c:pt idx="918">
                  <c:v>0.83099999999999996</c:v>
                </c:pt>
                <c:pt idx="919">
                  <c:v>0.83299999999999996</c:v>
                </c:pt>
                <c:pt idx="920">
                  <c:v>0.84399999999999997</c:v>
                </c:pt>
                <c:pt idx="921">
                  <c:v>0.83699999999999997</c:v>
                </c:pt>
                <c:pt idx="922">
                  <c:v>0.82499999999999996</c:v>
                </c:pt>
                <c:pt idx="923">
                  <c:v>0.81</c:v>
                </c:pt>
                <c:pt idx="924">
                  <c:v>0.81</c:v>
                </c:pt>
                <c:pt idx="925">
                  <c:v>0.83299999999999996</c:v>
                </c:pt>
                <c:pt idx="926">
                  <c:v>0.82699999999999996</c:v>
                </c:pt>
                <c:pt idx="927">
                  <c:v>0.80900000000000005</c:v>
                </c:pt>
                <c:pt idx="928">
                  <c:v>0.81399999999999995</c:v>
                </c:pt>
                <c:pt idx="929">
                  <c:v>0.81299999999999994</c:v>
                </c:pt>
                <c:pt idx="930">
                  <c:v>0.82299999999999995</c:v>
                </c:pt>
                <c:pt idx="931">
                  <c:v>0.85</c:v>
                </c:pt>
                <c:pt idx="932">
                  <c:v>0.875</c:v>
                </c:pt>
                <c:pt idx="933">
                  <c:v>0.91300000000000003</c:v>
                </c:pt>
                <c:pt idx="934">
                  <c:v>0.93500000000000005</c:v>
                </c:pt>
                <c:pt idx="935">
                  <c:v>0.98199999999999998</c:v>
                </c:pt>
                <c:pt idx="936">
                  <c:v>0.995</c:v>
                </c:pt>
                <c:pt idx="937">
                  <c:v>0.96799999999999997</c:v>
                </c:pt>
                <c:pt idx="938">
                  <c:v>0.97499999999999998</c:v>
                </c:pt>
                <c:pt idx="939">
                  <c:v>0.96499999999999997</c:v>
                </c:pt>
                <c:pt idx="940">
                  <c:v>0.96</c:v>
                </c:pt>
                <c:pt idx="941">
                  <c:v>0.96799999999999997</c:v>
                </c:pt>
                <c:pt idx="942">
                  <c:v>1.008</c:v>
                </c:pt>
                <c:pt idx="943">
                  <c:v>1.022</c:v>
                </c:pt>
                <c:pt idx="944">
                  <c:v>1.0249999999999999</c:v>
                </c:pt>
                <c:pt idx="945">
                  <c:v>1.101</c:v>
                </c:pt>
                <c:pt idx="946">
                  <c:v>1.113</c:v>
                </c:pt>
                <c:pt idx="947">
                  <c:v>1.147</c:v>
                </c:pt>
                <c:pt idx="948">
                  <c:v>1.0840000000000001</c:v>
                </c:pt>
                <c:pt idx="949">
                  <c:v>1.1020000000000001</c:v>
                </c:pt>
                <c:pt idx="950">
                  <c:v>1.0900000000000001</c:v>
                </c:pt>
                <c:pt idx="951">
                  <c:v>1.107</c:v>
                </c:pt>
                <c:pt idx="952">
                  <c:v>1.1080000000000001</c:v>
                </c:pt>
                <c:pt idx="953">
                  <c:v>1.1419999999999999</c:v>
                </c:pt>
                <c:pt idx="954">
                  <c:v>1.056</c:v>
                </c:pt>
                <c:pt idx="955">
                  <c:v>1.038</c:v>
                </c:pt>
                <c:pt idx="956">
                  <c:v>1.044</c:v>
                </c:pt>
                <c:pt idx="957">
                  <c:v>1.0329999999999999</c:v>
                </c:pt>
                <c:pt idx="958">
                  <c:v>0.999</c:v>
                </c:pt>
                <c:pt idx="959">
                  <c:v>0.96499999999999997</c:v>
                </c:pt>
                <c:pt idx="960">
                  <c:v>0.93600000000000005</c:v>
                </c:pt>
                <c:pt idx="961">
                  <c:v>0.873</c:v>
                </c:pt>
                <c:pt idx="962">
                  <c:v>0.84899999999999998</c:v>
                </c:pt>
                <c:pt idx="963">
                  <c:v>0.84599999999999997</c:v>
                </c:pt>
                <c:pt idx="964">
                  <c:v>0.83799999999999997</c:v>
                </c:pt>
                <c:pt idx="965">
                  <c:v>0.93300000000000005</c:v>
                </c:pt>
                <c:pt idx="966">
                  <c:v>0.93300000000000005</c:v>
                </c:pt>
                <c:pt idx="967">
                  <c:v>0.83799999999999997</c:v>
                </c:pt>
                <c:pt idx="968">
                  <c:v>0.83799999999999997</c:v>
                </c:pt>
                <c:pt idx="969">
                  <c:v>0.83199999999999996</c:v>
                </c:pt>
                <c:pt idx="970">
                  <c:v>0.82099999999999995</c:v>
                </c:pt>
                <c:pt idx="971">
                  <c:v>0.83899999999999997</c:v>
                </c:pt>
                <c:pt idx="972">
                  <c:v>0.89700000000000002</c:v>
                </c:pt>
                <c:pt idx="973">
                  <c:v>0.91500000000000004</c:v>
                </c:pt>
                <c:pt idx="974">
                  <c:v>0.91800000000000004</c:v>
                </c:pt>
                <c:pt idx="975">
                  <c:v>0.91800000000000004</c:v>
                </c:pt>
                <c:pt idx="976">
                  <c:v>0.96</c:v>
                </c:pt>
                <c:pt idx="977">
                  <c:v>0.94199999999999995</c:v>
                </c:pt>
                <c:pt idx="978">
                  <c:v>0.98699999999999999</c:v>
                </c:pt>
                <c:pt idx="979">
                  <c:v>0.96899999999999997</c:v>
                </c:pt>
                <c:pt idx="980">
                  <c:v>0.97899999999999998</c:v>
                </c:pt>
                <c:pt idx="981">
                  <c:v>0.97899999999999998</c:v>
                </c:pt>
                <c:pt idx="982">
                  <c:v>0.98799999999999999</c:v>
                </c:pt>
                <c:pt idx="983">
                  <c:v>0.98899999999999999</c:v>
                </c:pt>
                <c:pt idx="984">
                  <c:v>0.998</c:v>
                </c:pt>
                <c:pt idx="985">
                  <c:v>1.012</c:v>
                </c:pt>
                <c:pt idx="986">
                  <c:v>1.002</c:v>
                </c:pt>
                <c:pt idx="987">
                  <c:v>0.998</c:v>
                </c:pt>
                <c:pt idx="988">
                  <c:v>0.998</c:v>
                </c:pt>
                <c:pt idx="989">
                  <c:v>0.99</c:v>
                </c:pt>
                <c:pt idx="990">
                  <c:v>0.997</c:v>
                </c:pt>
                <c:pt idx="991">
                  <c:v>0.998</c:v>
                </c:pt>
                <c:pt idx="992">
                  <c:v>0.99099999999999999</c:v>
                </c:pt>
                <c:pt idx="993">
                  <c:v>1.0329999999999999</c:v>
                </c:pt>
                <c:pt idx="994">
                  <c:v>0.996</c:v>
                </c:pt>
                <c:pt idx="995">
                  <c:v>1.004</c:v>
                </c:pt>
                <c:pt idx="996">
                  <c:v>1.0609999999999999</c:v>
                </c:pt>
                <c:pt idx="997">
                  <c:v>1.1319999999999999</c:v>
                </c:pt>
                <c:pt idx="998">
                  <c:v>1.1619999999999999</c:v>
                </c:pt>
                <c:pt idx="999">
                  <c:v>1.1399999999999999</c:v>
                </c:pt>
                <c:pt idx="1000">
                  <c:v>1.1739999999999999</c:v>
                </c:pt>
                <c:pt idx="1001">
                  <c:v>1.155</c:v>
                </c:pt>
                <c:pt idx="1002">
                  <c:v>1.155</c:v>
                </c:pt>
                <c:pt idx="1003">
                  <c:v>1.161</c:v>
                </c:pt>
                <c:pt idx="1004">
                  <c:v>1.161</c:v>
                </c:pt>
                <c:pt idx="1005">
                  <c:v>1.179</c:v>
                </c:pt>
                <c:pt idx="1006">
                  <c:v>1.234</c:v>
                </c:pt>
                <c:pt idx="1007">
                  <c:v>1.244</c:v>
                </c:pt>
                <c:pt idx="1008">
                  <c:v>1.2430000000000001</c:v>
                </c:pt>
                <c:pt idx="1009">
                  <c:v>1.242</c:v>
                </c:pt>
                <c:pt idx="1010">
                  <c:v>1.266</c:v>
                </c:pt>
                <c:pt idx="1011">
                  <c:v>1.258</c:v>
                </c:pt>
                <c:pt idx="1012">
                  <c:v>1.2729999999999999</c:v>
                </c:pt>
                <c:pt idx="1013">
                  <c:v>1.2689999999999999</c:v>
                </c:pt>
                <c:pt idx="1014">
                  <c:v>1.2689999999999999</c:v>
                </c:pt>
                <c:pt idx="1015">
                  <c:v>1.294</c:v>
                </c:pt>
                <c:pt idx="1016">
                  <c:v>1.286</c:v>
                </c:pt>
                <c:pt idx="1017">
                  <c:v>1.2769999999999999</c:v>
                </c:pt>
                <c:pt idx="1018">
                  <c:v>1.2849999999999999</c:v>
                </c:pt>
                <c:pt idx="1019">
                  <c:v>1.288</c:v>
                </c:pt>
                <c:pt idx="1020">
                  <c:v>1.2749999999999999</c:v>
                </c:pt>
                <c:pt idx="1021">
                  <c:v>1.2849999999999999</c:v>
                </c:pt>
                <c:pt idx="1022">
                  <c:v>1.284</c:v>
                </c:pt>
                <c:pt idx="1023">
                  <c:v>1.2849999999999999</c:v>
                </c:pt>
                <c:pt idx="1024">
                  <c:v>1.2889999999999999</c:v>
                </c:pt>
                <c:pt idx="1025">
                  <c:v>1.268</c:v>
                </c:pt>
                <c:pt idx="1026">
                  <c:v>1.246</c:v>
                </c:pt>
                <c:pt idx="1027">
                  <c:v>1.234</c:v>
                </c:pt>
                <c:pt idx="1028">
                  <c:v>1.2330000000000001</c:v>
                </c:pt>
                <c:pt idx="1029">
                  <c:v>1.2330000000000001</c:v>
                </c:pt>
                <c:pt idx="1030">
                  <c:v>1.234</c:v>
                </c:pt>
                <c:pt idx="1031">
                  <c:v>1.234</c:v>
                </c:pt>
                <c:pt idx="1032">
                  <c:v>1.28</c:v>
                </c:pt>
                <c:pt idx="1033">
                  <c:v>1.28</c:v>
                </c:pt>
                <c:pt idx="1034">
                  <c:v>1.3029999999999999</c:v>
                </c:pt>
                <c:pt idx="1035">
                  <c:v>1.2809999999999999</c:v>
                </c:pt>
                <c:pt idx="1036">
                  <c:v>1.282</c:v>
                </c:pt>
                <c:pt idx="1037">
                  <c:v>1.272</c:v>
                </c:pt>
                <c:pt idx="1038">
                  <c:v>1.28</c:v>
                </c:pt>
                <c:pt idx="1039">
                  <c:v>1.286</c:v>
                </c:pt>
                <c:pt idx="1040">
                  <c:v>1.3</c:v>
                </c:pt>
                <c:pt idx="1041">
                  <c:v>1.3049999999999999</c:v>
                </c:pt>
                <c:pt idx="1042">
                  <c:v>1.292</c:v>
                </c:pt>
                <c:pt idx="1043">
                  <c:v>1.2749999999999999</c:v>
                </c:pt>
                <c:pt idx="1044">
                  <c:v>1.2529999999999999</c:v>
                </c:pt>
                <c:pt idx="1045">
                  <c:v>1.2569999999999999</c:v>
                </c:pt>
                <c:pt idx="1046">
                  <c:v>1.2529999999999999</c:v>
                </c:pt>
                <c:pt idx="1047">
                  <c:v>1.2470000000000001</c:v>
                </c:pt>
                <c:pt idx="1048">
                  <c:v>1.252</c:v>
                </c:pt>
                <c:pt idx="1049">
                  <c:v>1.264</c:v>
                </c:pt>
                <c:pt idx="1050">
                  <c:v>1.262</c:v>
                </c:pt>
                <c:pt idx="1051">
                  <c:v>1.274</c:v>
                </c:pt>
                <c:pt idx="1052">
                  <c:v>1.296</c:v>
                </c:pt>
                <c:pt idx="1053">
                  <c:v>1.3089999999999999</c:v>
                </c:pt>
                <c:pt idx="1054">
                  <c:v>1.3660000000000001</c:v>
                </c:pt>
                <c:pt idx="1055">
                  <c:v>1.34</c:v>
                </c:pt>
                <c:pt idx="1056">
                  <c:v>1.361</c:v>
                </c:pt>
                <c:pt idx="1057">
                  <c:v>1.3959999999999999</c:v>
                </c:pt>
                <c:pt idx="1058">
                  <c:v>1.44</c:v>
                </c:pt>
                <c:pt idx="1059">
                  <c:v>1.4590000000000001</c:v>
                </c:pt>
                <c:pt idx="1060">
                  <c:v>1.452</c:v>
                </c:pt>
                <c:pt idx="1061">
                  <c:v>1.546</c:v>
                </c:pt>
                <c:pt idx="1062">
                  <c:v>1.444</c:v>
                </c:pt>
                <c:pt idx="1063">
                  <c:v>1.474</c:v>
                </c:pt>
                <c:pt idx="1064">
                  <c:v>1.482</c:v>
                </c:pt>
                <c:pt idx="1065">
                  <c:v>1.508</c:v>
                </c:pt>
                <c:pt idx="1066">
                  <c:v>1.4830000000000001</c:v>
                </c:pt>
                <c:pt idx="1067">
                  <c:v>1.4810000000000001</c:v>
                </c:pt>
                <c:pt idx="1068">
                  <c:v>1.502</c:v>
                </c:pt>
                <c:pt idx="1069">
                  <c:v>1.5009999999999999</c:v>
                </c:pt>
                <c:pt idx="1070">
                  <c:v>1.585</c:v>
                </c:pt>
                <c:pt idx="1071">
                  <c:v>1.633</c:v>
                </c:pt>
                <c:pt idx="1072">
                  <c:v>1.651</c:v>
                </c:pt>
                <c:pt idx="1073">
                  <c:v>1.7130000000000001</c:v>
                </c:pt>
                <c:pt idx="1074">
                  <c:v>1.6379999999999999</c:v>
                </c:pt>
                <c:pt idx="1075">
                  <c:v>1.6870000000000001</c:v>
                </c:pt>
                <c:pt idx="1076">
                  <c:v>1.7250000000000001</c:v>
                </c:pt>
                <c:pt idx="1077">
                  <c:v>1.7629999999999999</c:v>
                </c:pt>
                <c:pt idx="1078">
                  <c:v>1.778</c:v>
                </c:pt>
                <c:pt idx="1079">
                  <c:v>1.8220000000000001</c:v>
                </c:pt>
                <c:pt idx="1080">
                  <c:v>1.8169999999999999</c:v>
                </c:pt>
                <c:pt idx="1081">
                  <c:v>1.82</c:v>
                </c:pt>
                <c:pt idx="1082">
                  <c:v>1.8120000000000001</c:v>
                </c:pt>
                <c:pt idx="1083">
                  <c:v>1.875</c:v>
                </c:pt>
                <c:pt idx="1084">
                  <c:v>1.8939999999999999</c:v>
                </c:pt>
                <c:pt idx="1085">
                  <c:v>1.8839999999999999</c:v>
                </c:pt>
                <c:pt idx="1086">
                  <c:v>1.9239999999999999</c:v>
                </c:pt>
                <c:pt idx="1087">
                  <c:v>1.9350000000000001</c:v>
                </c:pt>
                <c:pt idx="1088">
                  <c:v>1.9750000000000001</c:v>
                </c:pt>
                <c:pt idx="1089">
                  <c:v>1.9139999999999999</c:v>
                </c:pt>
                <c:pt idx="1090">
                  <c:v>1.927</c:v>
                </c:pt>
                <c:pt idx="1091">
                  <c:v>1.897</c:v>
                </c:pt>
                <c:pt idx="1092">
                  <c:v>1.897</c:v>
                </c:pt>
                <c:pt idx="1093">
                  <c:v>1.9</c:v>
                </c:pt>
                <c:pt idx="1094">
                  <c:v>1.901</c:v>
                </c:pt>
                <c:pt idx="1095">
                  <c:v>1.9259999999999999</c:v>
                </c:pt>
                <c:pt idx="1096">
                  <c:v>1.875</c:v>
                </c:pt>
                <c:pt idx="1097">
                  <c:v>1.879</c:v>
                </c:pt>
                <c:pt idx="1098">
                  <c:v>1.879</c:v>
                </c:pt>
                <c:pt idx="1099">
                  <c:v>1.879</c:v>
                </c:pt>
                <c:pt idx="1100">
                  <c:v>1.903</c:v>
                </c:pt>
                <c:pt idx="1101">
                  <c:v>1.899</c:v>
                </c:pt>
                <c:pt idx="1102">
                  <c:v>1.968</c:v>
                </c:pt>
                <c:pt idx="1103">
                  <c:v>1.887</c:v>
                </c:pt>
                <c:pt idx="1104">
                  <c:v>1.8819999999999999</c:v>
                </c:pt>
                <c:pt idx="1105">
                  <c:v>1.8979999999999999</c:v>
                </c:pt>
                <c:pt idx="1106">
                  <c:v>1.881</c:v>
                </c:pt>
                <c:pt idx="1107">
                  <c:v>1.8620000000000001</c:v>
                </c:pt>
                <c:pt idx="1108">
                  <c:v>1.8360000000000001</c:v>
                </c:pt>
                <c:pt idx="1109">
                  <c:v>1.829</c:v>
                </c:pt>
                <c:pt idx="1110">
                  <c:v>1.8180000000000001</c:v>
                </c:pt>
                <c:pt idx="1111">
                  <c:v>1.8</c:v>
                </c:pt>
                <c:pt idx="1112">
                  <c:v>1.7849999999999999</c:v>
                </c:pt>
                <c:pt idx="1113">
                  <c:v>1.7949999999999999</c:v>
                </c:pt>
                <c:pt idx="1114">
                  <c:v>1.8</c:v>
                </c:pt>
                <c:pt idx="1115">
                  <c:v>1.7909999999999999</c:v>
                </c:pt>
                <c:pt idx="1116">
                  <c:v>1.7450000000000001</c:v>
                </c:pt>
                <c:pt idx="1117">
                  <c:v>1.744</c:v>
                </c:pt>
                <c:pt idx="1118">
                  <c:v>1.74</c:v>
                </c:pt>
                <c:pt idx="1119">
                  <c:v>1.734</c:v>
                </c:pt>
                <c:pt idx="1120">
                  <c:v>1.7609999999999999</c:v>
                </c:pt>
                <c:pt idx="1121">
                  <c:v>1.778</c:v>
                </c:pt>
                <c:pt idx="1122">
                  <c:v>1.782</c:v>
                </c:pt>
                <c:pt idx="1123">
                  <c:v>1.7869999999999999</c:v>
                </c:pt>
                <c:pt idx="1124">
                  <c:v>1.8029999999999999</c:v>
                </c:pt>
                <c:pt idx="1125">
                  <c:v>1.8120000000000001</c:v>
                </c:pt>
                <c:pt idx="1126">
                  <c:v>1.802</c:v>
                </c:pt>
                <c:pt idx="1127">
                  <c:v>1.786</c:v>
                </c:pt>
                <c:pt idx="1128">
                  <c:v>1.794</c:v>
                </c:pt>
                <c:pt idx="1129">
                  <c:v>1.806</c:v>
                </c:pt>
                <c:pt idx="1130">
                  <c:v>1.804</c:v>
                </c:pt>
                <c:pt idx="1131">
                  <c:v>1.8149999999999999</c:v>
                </c:pt>
                <c:pt idx="1132">
                  <c:v>1.8169999999999999</c:v>
                </c:pt>
                <c:pt idx="1133">
                  <c:v>1.7989999999999999</c:v>
                </c:pt>
                <c:pt idx="1134">
                  <c:v>1.8080000000000001</c:v>
                </c:pt>
                <c:pt idx="1135">
                  <c:v>1.7849999999999999</c:v>
                </c:pt>
                <c:pt idx="1136">
                  <c:v>1.7250000000000001</c:v>
                </c:pt>
                <c:pt idx="1137">
                  <c:v>1.72</c:v>
                </c:pt>
                <c:pt idx="1138">
                  <c:v>1.7490000000000001</c:v>
                </c:pt>
                <c:pt idx="1139">
                  <c:v>1.7669999999999999</c:v>
                </c:pt>
                <c:pt idx="1140">
                  <c:v>1.7709999999999999</c:v>
                </c:pt>
                <c:pt idx="1141">
                  <c:v>1.756</c:v>
                </c:pt>
                <c:pt idx="1142">
                  <c:v>1.7490000000000001</c:v>
                </c:pt>
                <c:pt idx="1143">
                  <c:v>1.734</c:v>
                </c:pt>
                <c:pt idx="1144">
                  <c:v>1.736</c:v>
                </c:pt>
                <c:pt idx="1145">
                  <c:v>1.7370000000000001</c:v>
                </c:pt>
                <c:pt idx="1146">
                  <c:v>1.75</c:v>
                </c:pt>
                <c:pt idx="1147">
                  <c:v>1.7450000000000001</c:v>
                </c:pt>
                <c:pt idx="1148">
                  <c:v>1.722</c:v>
                </c:pt>
                <c:pt idx="1149">
                  <c:v>1.6879999999999999</c:v>
                </c:pt>
                <c:pt idx="1150">
                  <c:v>1.738</c:v>
                </c:pt>
                <c:pt idx="1151">
                  <c:v>1.7370000000000001</c:v>
                </c:pt>
                <c:pt idx="1152">
                  <c:v>1.7829999999999999</c:v>
                </c:pt>
                <c:pt idx="1153">
                  <c:v>1.7549999999999999</c:v>
                </c:pt>
                <c:pt idx="1154">
                  <c:v>1.7230000000000001</c:v>
                </c:pt>
                <c:pt idx="1155">
                  <c:v>1.736</c:v>
                </c:pt>
                <c:pt idx="1156">
                  <c:v>1.8160000000000001</c:v>
                </c:pt>
                <c:pt idx="1157">
                  <c:v>1.772</c:v>
                </c:pt>
                <c:pt idx="1158">
                  <c:v>1.8260000000000001</c:v>
                </c:pt>
                <c:pt idx="1159">
                  <c:v>1.7729999999999999</c:v>
                </c:pt>
                <c:pt idx="1160">
                  <c:v>1.8280000000000001</c:v>
                </c:pt>
                <c:pt idx="1161">
                  <c:v>1.831</c:v>
                </c:pt>
                <c:pt idx="1162">
                  <c:v>1.829</c:v>
                </c:pt>
                <c:pt idx="1163">
                  <c:v>1.8440000000000001</c:v>
                </c:pt>
                <c:pt idx="1164">
                  <c:v>1.8440000000000001</c:v>
                </c:pt>
                <c:pt idx="1165">
                  <c:v>1.8440000000000001</c:v>
                </c:pt>
                <c:pt idx="1166">
                  <c:v>1.821</c:v>
                </c:pt>
                <c:pt idx="1167">
                  <c:v>1.786</c:v>
                </c:pt>
                <c:pt idx="1168">
                  <c:v>1.766</c:v>
                </c:pt>
                <c:pt idx="1169">
                  <c:v>1.7909999999999999</c:v>
                </c:pt>
                <c:pt idx="1170">
                  <c:v>1.794</c:v>
                </c:pt>
                <c:pt idx="1171">
                  <c:v>1.8160000000000001</c:v>
                </c:pt>
                <c:pt idx="1172">
                  <c:v>1.8149999999999999</c:v>
                </c:pt>
                <c:pt idx="1173">
                  <c:v>1.82</c:v>
                </c:pt>
                <c:pt idx="1174">
                  <c:v>1.8160000000000001</c:v>
                </c:pt>
                <c:pt idx="1175">
                  <c:v>1.764</c:v>
                </c:pt>
                <c:pt idx="1176">
                  <c:v>1.7649999999999999</c:v>
                </c:pt>
                <c:pt idx="1177">
                  <c:v>1.734</c:v>
                </c:pt>
                <c:pt idx="1178">
                  <c:v>1.722</c:v>
                </c:pt>
                <c:pt idx="1179">
                  <c:v>1.7090000000000001</c:v>
                </c:pt>
                <c:pt idx="1180">
                  <c:v>1.698</c:v>
                </c:pt>
                <c:pt idx="1181">
                  <c:v>1.7290000000000001</c:v>
                </c:pt>
                <c:pt idx="1182">
                  <c:v>1.7350000000000001</c:v>
                </c:pt>
                <c:pt idx="1183">
                  <c:v>1.7050000000000001</c:v>
                </c:pt>
                <c:pt idx="1184">
                  <c:v>1.7210000000000001</c:v>
                </c:pt>
                <c:pt idx="1185">
                  <c:v>1.7210000000000001</c:v>
                </c:pt>
                <c:pt idx="1186">
                  <c:v>1.73</c:v>
                </c:pt>
                <c:pt idx="1187">
                  <c:v>1.7290000000000001</c:v>
                </c:pt>
                <c:pt idx="1188">
                  <c:v>1.7150000000000001</c:v>
                </c:pt>
                <c:pt idx="1189">
                  <c:v>1.728</c:v>
                </c:pt>
                <c:pt idx="1190">
                  <c:v>1.74</c:v>
                </c:pt>
                <c:pt idx="1191">
                  <c:v>1.833</c:v>
                </c:pt>
                <c:pt idx="1192">
                  <c:v>1.875</c:v>
                </c:pt>
                <c:pt idx="1193">
                  <c:v>1.881</c:v>
                </c:pt>
                <c:pt idx="1194">
                  <c:v>1.863</c:v>
                </c:pt>
                <c:pt idx="1195">
                  <c:v>1.847</c:v>
                </c:pt>
                <c:pt idx="1196">
                  <c:v>1.849</c:v>
                </c:pt>
                <c:pt idx="1197">
                  <c:v>1.8520000000000001</c:v>
                </c:pt>
                <c:pt idx="1198">
                  <c:v>1.8260000000000001</c:v>
                </c:pt>
                <c:pt idx="1199">
                  <c:v>1.84</c:v>
                </c:pt>
                <c:pt idx="1200">
                  <c:v>1.825</c:v>
                </c:pt>
                <c:pt idx="1201">
                  <c:v>1.8320000000000001</c:v>
                </c:pt>
                <c:pt idx="1202">
                  <c:v>1.8320000000000001</c:v>
                </c:pt>
                <c:pt idx="1203">
                  <c:v>1.83</c:v>
                </c:pt>
                <c:pt idx="1204">
                  <c:v>1.8320000000000001</c:v>
                </c:pt>
                <c:pt idx="1205">
                  <c:v>1.8440000000000001</c:v>
                </c:pt>
                <c:pt idx="1206">
                  <c:v>1.831</c:v>
                </c:pt>
                <c:pt idx="1207">
                  <c:v>1.8220000000000001</c:v>
                </c:pt>
                <c:pt idx="1208">
                  <c:v>1.835</c:v>
                </c:pt>
                <c:pt idx="1209">
                  <c:v>1.833</c:v>
                </c:pt>
                <c:pt idx="1210">
                  <c:v>1.8560000000000001</c:v>
                </c:pt>
                <c:pt idx="1211">
                  <c:v>1.8740000000000001</c:v>
                </c:pt>
                <c:pt idx="1212">
                  <c:v>1.889</c:v>
                </c:pt>
                <c:pt idx="1213">
                  <c:v>1.9430000000000001</c:v>
                </c:pt>
                <c:pt idx="1214">
                  <c:v>1.9510000000000001</c:v>
                </c:pt>
                <c:pt idx="1215">
                  <c:v>1.97</c:v>
                </c:pt>
                <c:pt idx="1216">
                  <c:v>1.968</c:v>
                </c:pt>
                <c:pt idx="1217">
                  <c:v>2.0310000000000001</c:v>
                </c:pt>
                <c:pt idx="1218">
                  <c:v>2.056</c:v>
                </c:pt>
                <c:pt idx="1219">
                  <c:v>2.0259999999999998</c:v>
                </c:pt>
                <c:pt idx="1220">
                  <c:v>2.032</c:v>
                </c:pt>
                <c:pt idx="1221">
                  <c:v>2</c:v>
                </c:pt>
                <c:pt idx="1222">
                  <c:v>1.998</c:v>
                </c:pt>
                <c:pt idx="1223">
                  <c:v>2.028</c:v>
                </c:pt>
                <c:pt idx="1224">
                  <c:v>2.0699999999999998</c:v>
                </c:pt>
                <c:pt idx="1225">
                  <c:v>2.0699999999999998</c:v>
                </c:pt>
                <c:pt idx="1226">
                  <c:v>2.0259999999999998</c:v>
                </c:pt>
                <c:pt idx="1227">
                  <c:v>2.0939999999999999</c:v>
                </c:pt>
                <c:pt idx="1228">
                  <c:v>2.113</c:v>
                </c:pt>
                <c:pt idx="1229">
                  <c:v>2.1379999999999999</c:v>
                </c:pt>
                <c:pt idx="1230">
                  <c:v>2.13</c:v>
                </c:pt>
                <c:pt idx="1231">
                  <c:v>2.121</c:v>
                </c:pt>
                <c:pt idx="1232">
                  <c:v>2.1080000000000001</c:v>
                </c:pt>
                <c:pt idx="1233">
                  <c:v>2.1070000000000002</c:v>
                </c:pt>
                <c:pt idx="1234">
                  <c:v>2.2309999999999999</c:v>
                </c:pt>
                <c:pt idx="1235">
                  <c:v>2.3359999999999999</c:v>
                </c:pt>
                <c:pt idx="1236">
                  <c:v>2.3559999999999999</c:v>
                </c:pt>
                <c:pt idx="1237">
                  <c:v>2.3679999999999999</c:v>
                </c:pt>
                <c:pt idx="1238">
                  <c:v>2.4420000000000002</c:v>
                </c:pt>
                <c:pt idx="1239">
                  <c:v>2.5230000000000001</c:v>
                </c:pt>
                <c:pt idx="1240">
                  <c:v>2.5739999999999998</c:v>
                </c:pt>
                <c:pt idx="1241">
                  <c:v>2.5489999999999999</c:v>
                </c:pt>
                <c:pt idx="1242">
                  <c:v>2.585</c:v>
                </c:pt>
                <c:pt idx="1243">
                  <c:v>2.6389999999999998</c:v>
                </c:pt>
                <c:pt idx="1244">
                  <c:v>2.6640000000000001</c:v>
                </c:pt>
                <c:pt idx="1245">
                  <c:v>2.653</c:v>
                </c:pt>
                <c:pt idx="1246">
                  <c:v>2.694</c:v>
                </c:pt>
                <c:pt idx="1247">
                  <c:v>2.694</c:v>
                </c:pt>
                <c:pt idx="1248">
                  <c:v>2.71</c:v>
                </c:pt>
                <c:pt idx="1249">
                  <c:v>2.7029999999999998</c:v>
                </c:pt>
                <c:pt idx="1250">
                  <c:v>2.641</c:v>
                </c:pt>
                <c:pt idx="1251">
                  <c:v>2.6389999999999998</c:v>
                </c:pt>
                <c:pt idx="1252">
                  <c:v>2.75</c:v>
                </c:pt>
                <c:pt idx="1253">
                  <c:v>2.754</c:v>
                </c:pt>
                <c:pt idx="1254">
                  <c:v>2.7410000000000001</c:v>
                </c:pt>
                <c:pt idx="1255">
                  <c:v>2.7280000000000002</c:v>
                </c:pt>
                <c:pt idx="1256">
                  <c:v>2.7690000000000001</c:v>
                </c:pt>
                <c:pt idx="1257">
                  <c:v>2.766</c:v>
                </c:pt>
                <c:pt idx="1258">
                  <c:v>2.7989999999999999</c:v>
                </c:pt>
                <c:pt idx="1259">
                  <c:v>2.7930000000000001</c:v>
                </c:pt>
                <c:pt idx="1260">
                  <c:v>2.78</c:v>
                </c:pt>
                <c:pt idx="1261">
                  <c:v>2.78</c:v>
                </c:pt>
                <c:pt idx="1262">
                  <c:v>2.76</c:v>
                </c:pt>
                <c:pt idx="1263">
                  <c:v>2.669</c:v>
                </c:pt>
                <c:pt idx="1264">
                  <c:v>2.66</c:v>
                </c:pt>
                <c:pt idx="1265">
                  <c:v>2.714</c:v>
                </c:pt>
                <c:pt idx="1266">
                  <c:v>2.73</c:v>
                </c:pt>
                <c:pt idx="1267">
                  <c:v>2.7349999999999999</c:v>
                </c:pt>
                <c:pt idx="1268">
                  <c:v>2.544</c:v>
                </c:pt>
                <c:pt idx="1269">
                  <c:v>2.6110000000000002</c:v>
                </c:pt>
                <c:pt idx="1270">
                  <c:v>2.556</c:v>
                </c:pt>
                <c:pt idx="1271">
                  <c:v>2.6080000000000001</c:v>
                </c:pt>
                <c:pt idx="1272">
                  <c:v>2.5840000000000001</c:v>
                </c:pt>
                <c:pt idx="1273">
                  <c:v>2.589</c:v>
                </c:pt>
                <c:pt idx="1274">
                  <c:v>2.56</c:v>
                </c:pt>
                <c:pt idx="1275">
                  <c:v>2.488</c:v>
                </c:pt>
                <c:pt idx="1276">
                  <c:v>2.4369999999999998</c:v>
                </c:pt>
                <c:pt idx="1277">
                  <c:v>2.456</c:v>
                </c:pt>
                <c:pt idx="1278">
                  <c:v>2.4849999999999999</c:v>
                </c:pt>
                <c:pt idx="1279">
                  <c:v>2.5350000000000001</c:v>
                </c:pt>
                <c:pt idx="1280">
                  <c:v>2.589</c:v>
                </c:pt>
                <c:pt idx="1281">
                  <c:v>2.7669999999999999</c:v>
                </c:pt>
                <c:pt idx="1282">
                  <c:v>2.8050000000000002</c:v>
                </c:pt>
                <c:pt idx="1283">
                  <c:v>2.7890000000000001</c:v>
                </c:pt>
                <c:pt idx="1284">
                  <c:v>2.8149999999999999</c:v>
                </c:pt>
                <c:pt idx="1285">
                  <c:v>2.8279999999999998</c:v>
                </c:pt>
                <c:pt idx="1286">
                  <c:v>2.8740000000000001</c:v>
                </c:pt>
                <c:pt idx="1287">
                  <c:v>2.948</c:v>
                </c:pt>
                <c:pt idx="1288">
                  <c:v>2.948</c:v>
                </c:pt>
                <c:pt idx="1289">
                  <c:v>2.956</c:v>
                </c:pt>
                <c:pt idx="1290">
                  <c:v>2.9630000000000001</c:v>
                </c:pt>
                <c:pt idx="1291">
                  <c:v>2.972</c:v>
                </c:pt>
                <c:pt idx="1292">
                  <c:v>2.9769999999999999</c:v>
                </c:pt>
                <c:pt idx="1293">
                  <c:v>2.9769999999999999</c:v>
                </c:pt>
                <c:pt idx="1294">
                  <c:v>2.9849999999999999</c:v>
                </c:pt>
                <c:pt idx="1295">
                  <c:v>3.0590000000000002</c:v>
                </c:pt>
                <c:pt idx="1296">
                  <c:v>3.0219999999999998</c:v>
                </c:pt>
                <c:pt idx="1297">
                  <c:v>3.1379999999999999</c:v>
                </c:pt>
                <c:pt idx="1298">
                  <c:v>3.23</c:v>
                </c:pt>
                <c:pt idx="1299">
                  <c:v>3.3370000000000002</c:v>
                </c:pt>
                <c:pt idx="1300">
                  <c:v>3.3250000000000002</c:v>
                </c:pt>
                <c:pt idx="1301">
                  <c:v>3.2970000000000002</c:v>
                </c:pt>
                <c:pt idx="1302">
                  <c:v>3.1840000000000002</c:v>
                </c:pt>
                <c:pt idx="1303">
                  <c:v>3.1659999999999999</c:v>
                </c:pt>
                <c:pt idx="1304">
                  <c:v>3.153</c:v>
                </c:pt>
                <c:pt idx="1305">
                  <c:v>3.214</c:v>
                </c:pt>
                <c:pt idx="1306">
                  <c:v>3.2909999999999999</c:v>
                </c:pt>
                <c:pt idx="1307">
                  <c:v>3.2759999999999998</c:v>
                </c:pt>
                <c:pt idx="1308">
                  <c:v>3.2210000000000001</c:v>
                </c:pt>
                <c:pt idx="1309">
                  <c:v>3.2189999999999999</c:v>
                </c:pt>
                <c:pt idx="1310">
                  <c:v>3.2810000000000001</c:v>
                </c:pt>
                <c:pt idx="1311">
                  <c:v>3.2389999999999999</c:v>
                </c:pt>
                <c:pt idx="1312">
                  <c:v>3.2869999999999999</c:v>
                </c:pt>
                <c:pt idx="1313">
                  <c:v>3.2839999999999998</c:v>
                </c:pt>
                <c:pt idx="1314">
                  <c:v>3.35</c:v>
                </c:pt>
                <c:pt idx="1315">
                  <c:v>3.3180000000000001</c:v>
                </c:pt>
                <c:pt idx="1316">
                  <c:v>3.3050000000000002</c:v>
                </c:pt>
                <c:pt idx="1317">
                  <c:v>3.2919999999999998</c:v>
                </c:pt>
                <c:pt idx="1318">
                  <c:v>3.141</c:v>
                </c:pt>
                <c:pt idx="1319">
                  <c:v>3.069</c:v>
                </c:pt>
                <c:pt idx="1320">
                  <c:v>3.0259999999999998</c:v>
                </c:pt>
                <c:pt idx="1321">
                  <c:v>2.988</c:v>
                </c:pt>
                <c:pt idx="1322">
                  <c:v>3.0430000000000001</c:v>
                </c:pt>
                <c:pt idx="1323">
                  <c:v>3.1259999999999999</c:v>
                </c:pt>
                <c:pt idx="1324">
                  <c:v>3.105</c:v>
                </c:pt>
                <c:pt idx="1325">
                  <c:v>3.0670000000000002</c:v>
                </c:pt>
                <c:pt idx="1326">
                  <c:v>3.028</c:v>
                </c:pt>
                <c:pt idx="1327">
                  <c:v>2.984</c:v>
                </c:pt>
                <c:pt idx="1328">
                  <c:v>2.9590000000000001</c:v>
                </c:pt>
                <c:pt idx="1329">
                  <c:v>2.9369999999999998</c:v>
                </c:pt>
                <c:pt idx="1330">
                  <c:v>2.92</c:v>
                </c:pt>
                <c:pt idx="1331">
                  <c:v>2.96</c:v>
                </c:pt>
                <c:pt idx="1332">
                  <c:v>3.0419999999999998</c:v>
                </c:pt>
                <c:pt idx="1333">
                  <c:v>3.0230000000000001</c:v>
                </c:pt>
                <c:pt idx="1334">
                  <c:v>3.0920000000000001</c:v>
                </c:pt>
                <c:pt idx="1335">
                  <c:v>3.0390000000000001</c:v>
                </c:pt>
                <c:pt idx="1336">
                  <c:v>3.0579999999999998</c:v>
                </c:pt>
                <c:pt idx="1337">
                  <c:v>3.0640000000000001</c:v>
                </c:pt>
                <c:pt idx="1338">
                  <c:v>3.1349999999999998</c:v>
                </c:pt>
                <c:pt idx="1339">
                  <c:v>3.411</c:v>
                </c:pt>
                <c:pt idx="1340">
                  <c:v>3.4750000000000001</c:v>
                </c:pt>
                <c:pt idx="1341">
                  <c:v>3.57</c:v>
                </c:pt>
                <c:pt idx="1342">
                  <c:v>3.6579999999999999</c:v>
                </c:pt>
                <c:pt idx="1343">
                  <c:v>3.657</c:v>
                </c:pt>
                <c:pt idx="1344">
                  <c:v>3.84</c:v>
                </c:pt>
                <c:pt idx="1345">
                  <c:v>3.7759999999999998</c:v>
                </c:pt>
                <c:pt idx="1346">
                  <c:v>3.6219999999999999</c:v>
                </c:pt>
                <c:pt idx="1347">
                  <c:v>3.5569999999999999</c:v>
                </c:pt>
                <c:pt idx="1348">
                  <c:v>3.53</c:v>
                </c:pt>
                <c:pt idx="1349">
                  <c:v>3.5779999999999998</c:v>
                </c:pt>
                <c:pt idx="1350">
                  <c:v>3.6880000000000002</c:v>
                </c:pt>
                <c:pt idx="1351">
                  <c:v>3.9830000000000001</c:v>
                </c:pt>
                <c:pt idx="1352">
                  <c:v>4.0259999999999998</c:v>
                </c:pt>
                <c:pt idx="1353">
                  <c:v>4.0259999999999998</c:v>
                </c:pt>
                <c:pt idx="1354">
                  <c:v>4.0819999999999999</c:v>
                </c:pt>
                <c:pt idx="1355">
                  <c:v>3.9460000000000002</c:v>
                </c:pt>
                <c:pt idx="1356">
                  <c:v>3.8029999999999999</c:v>
                </c:pt>
                <c:pt idx="1357">
                  <c:v>3.7189999999999999</c:v>
                </c:pt>
                <c:pt idx="1358">
                  <c:v>3.8940000000000001</c:v>
                </c:pt>
                <c:pt idx="1359">
                  <c:v>3.827</c:v>
                </c:pt>
                <c:pt idx="1360">
                  <c:v>3.9220000000000002</c:v>
                </c:pt>
                <c:pt idx="1361">
                  <c:v>4.0049999999999999</c:v>
                </c:pt>
                <c:pt idx="1362">
                  <c:v>4.13</c:v>
                </c:pt>
                <c:pt idx="1363">
                  <c:v>4.1310000000000002</c:v>
                </c:pt>
                <c:pt idx="1364">
                  <c:v>4.2009999999999996</c:v>
                </c:pt>
                <c:pt idx="1365">
                  <c:v>4.2229999999999999</c:v>
                </c:pt>
                <c:pt idx="1366">
                  <c:v>4.149</c:v>
                </c:pt>
                <c:pt idx="1367">
                  <c:v>4.101</c:v>
                </c:pt>
                <c:pt idx="1368">
                  <c:v>4.101</c:v>
                </c:pt>
                <c:pt idx="1369">
                  <c:v>4.3470000000000004</c:v>
                </c:pt>
                <c:pt idx="1370">
                  <c:v>4.4619999999999997</c:v>
                </c:pt>
                <c:pt idx="1371">
                  <c:v>4.3780000000000001</c:v>
                </c:pt>
                <c:pt idx="1372">
                  <c:v>4.3650000000000002</c:v>
                </c:pt>
                <c:pt idx="1373">
                  <c:v>4.3650000000000002</c:v>
                </c:pt>
                <c:pt idx="1374">
                  <c:v>4.3380000000000001</c:v>
                </c:pt>
                <c:pt idx="1375">
                  <c:v>4.3380000000000001</c:v>
                </c:pt>
                <c:pt idx="1376">
                  <c:v>4.34</c:v>
                </c:pt>
                <c:pt idx="1377">
                  <c:v>4.37</c:v>
                </c:pt>
                <c:pt idx="1378">
                  <c:v>4.3419999999999996</c:v>
                </c:pt>
                <c:pt idx="1379">
                  <c:v>4.3920000000000003</c:v>
                </c:pt>
                <c:pt idx="1380">
                  <c:v>4.3280000000000003</c:v>
                </c:pt>
                <c:pt idx="1381">
                  <c:v>4.4340000000000002</c:v>
                </c:pt>
                <c:pt idx="1382">
                  <c:v>4.7380000000000004</c:v>
                </c:pt>
                <c:pt idx="1383">
                  <c:v>4.9800000000000004</c:v>
                </c:pt>
                <c:pt idx="1384">
                  <c:v>5.0270000000000001</c:v>
                </c:pt>
                <c:pt idx="1385">
                  <c:v>5.2210000000000001</c:v>
                </c:pt>
                <c:pt idx="1386">
                  <c:v>5.1989999999999998</c:v>
                </c:pt>
                <c:pt idx="1387">
                  <c:v>5.2240000000000002</c:v>
                </c:pt>
                <c:pt idx="1388">
                  <c:v>5.2409999999999997</c:v>
                </c:pt>
                <c:pt idx="1389">
                  <c:v>5.048</c:v>
                </c:pt>
                <c:pt idx="1390">
                  <c:v>4.9130000000000003</c:v>
                </c:pt>
                <c:pt idx="1391">
                  <c:v>4.9589999999999996</c:v>
                </c:pt>
                <c:pt idx="1392">
                  <c:v>4.6859999999999999</c:v>
                </c:pt>
                <c:pt idx="1393">
                  <c:v>4.7210000000000001</c:v>
                </c:pt>
                <c:pt idx="1394">
                  <c:v>4.6909999999999998</c:v>
                </c:pt>
                <c:pt idx="1395">
                  <c:v>4.649</c:v>
                </c:pt>
                <c:pt idx="1396">
                  <c:v>4.66</c:v>
                </c:pt>
                <c:pt idx="1397">
                  <c:v>4.6520000000000001</c:v>
                </c:pt>
                <c:pt idx="1398">
                  <c:v>4.7220000000000004</c:v>
                </c:pt>
                <c:pt idx="1399">
                  <c:v>4.7320000000000002</c:v>
                </c:pt>
                <c:pt idx="1400">
                  <c:v>4.7060000000000004</c:v>
                </c:pt>
                <c:pt idx="1401">
                  <c:v>4.7119999999999997</c:v>
                </c:pt>
                <c:pt idx="1402">
                  <c:v>4.7130000000000001</c:v>
                </c:pt>
                <c:pt idx="1403">
                  <c:v>4.79</c:v>
                </c:pt>
                <c:pt idx="1404">
                  <c:v>5.0049999999999999</c:v>
                </c:pt>
                <c:pt idx="1405">
                  <c:v>5.2229999999999999</c:v>
                </c:pt>
                <c:pt idx="1406">
                  <c:v>5.3360000000000003</c:v>
                </c:pt>
                <c:pt idx="1407">
                  <c:v>5.4130000000000003</c:v>
                </c:pt>
                <c:pt idx="1408">
                  <c:v>5.694</c:v>
                </c:pt>
                <c:pt idx="1409">
                  <c:v>5.5590000000000002</c:v>
                </c:pt>
                <c:pt idx="1410">
                  <c:v>5.7679999999999998</c:v>
                </c:pt>
                <c:pt idx="1411">
                  <c:v>5.9489999999999998</c:v>
                </c:pt>
                <c:pt idx="1412">
                  <c:v>5.6980000000000004</c:v>
                </c:pt>
                <c:pt idx="1413">
                  <c:v>5.7169999999999996</c:v>
                </c:pt>
                <c:pt idx="1414">
                  <c:v>5.7679999999999998</c:v>
                </c:pt>
                <c:pt idx="1415">
                  <c:v>5.4260000000000002</c:v>
                </c:pt>
                <c:pt idx="1416">
                  <c:v>5.1820000000000004</c:v>
                </c:pt>
                <c:pt idx="1417">
                  <c:v>5.1680000000000001</c:v>
                </c:pt>
                <c:pt idx="1418">
                  <c:v>5.1609999999999996</c:v>
                </c:pt>
                <c:pt idx="1419">
                  <c:v>5.319</c:v>
                </c:pt>
                <c:pt idx="1420">
                  <c:v>5.077</c:v>
                </c:pt>
                <c:pt idx="1421">
                  <c:v>5.0049999999999999</c:v>
                </c:pt>
                <c:pt idx="1422">
                  <c:v>4.6890000000000001</c:v>
                </c:pt>
                <c:pt idx="1423">
                  <c:v>4.5750000000000002</c:v>
                </c:pt>
                <c:pt idx="1424">
                  <c:v>4.5750000000000002</c:v>
                </c:pt>
                <c:pt idx="1425">
                  <c:v>4.5750000000000002</c:v>
                </c:pt>
                <c:pt idx="1426">
                  <c:v>4.7160000000000002</c:v>
                </c:pt>
                <c:pt idx="1427">
                  <c:v>4.7119999999999997</c:v>
                </c:pt>
                <c:pt idx="1428">
                  <c:v>4.6379999999999999</c:v>
                </c:pt>
                <c:pt idx="1429">
                  <c:v>4.5789999999999997</c:v>
                </c:pt>
                <c:pt idx="1430">
                  <c:v>4.5359999999999996</c:v>
                </c:pt>
                <c:pt idx="1431">
                  <c:v>4.5519999999999996</c:v>
                </c:pt>
                <c:pt idx="1432">
                  <c:v>4.5490000000000004</c:v>
                </c:pt>
                <c:pt idx="1433">
                  <c:v>4.6059999999999999</c:v>
                </c:pt>
                <c:pt idx="1434">
                  <c:v>4.5449999999999999</c:v>
                </c:pt>
                <c:pt idx="1435">
                  <c:v>4.5519999999999996</c:v>
                </c:pt>
                <c:pt idx="1436">
                  <c:v>4.5359999999999996</c:v>
                </c:pt>
                <c:pt idx="1437">
                  <c:v>4.4480000000000004</c:v>
                </c:pt>
                <c:pt idx="1438">
                  <c:v>4.4480000000000004</c:v>
                </c:pt>
                <c:pt idx="1439">
                  <c:v>4.4130000000000003</c:v>
                </c:pt>
                <c:pt idx="1440">
                  <c:v>4.3840000000000003</c:v>
                </c:pt>
                <c:pt idx="1441">
                  <c:v>4.2430000000000003</c:v>
                </c:pt>
                <c:pt idx="1442">
                  <c:v>4.1310000000000002</c:v>
                </c:pt>
                <c:pt idx="1443">
                  <c:v>3.9860000000000002</c:v>
                </c:pt>
                <c:pt idx="1444">
                  <c:v>3.9319999999999999</c:v>
                </c:pt>
                <c:pt idx="1445">
                  <c:v>3.9980000000000002</c:v>
                </c:pt>
                <c:pt idx="1446">
                  <c:v>3.9489999999999998</c:v>
                </c:pt>
                <c:pt idx="1447">
                  <c:v>3.891</c:v>
                </c:pt>
                <c:pt idx="1448">
                  <c:v>3.8359999999999999</c:v>
                </c:pt>
                <c:pt idx="1449">
                  <c:v>3.9420000000000002</c:v>
                </c:pt>
                <c:pt idx="1450">
                  <c:v>3.9969999999999999</c:v>
                </c:pt>
                <c:pt idx="1451">
                  <c:v>3.823</c:v>
                </c:pt>
                <c:pt idx="1452">
                  <c:v>3.9740000000000002</c:v>
                </c:pt>
                <c:pt idx="1453">
                  <c:v>3.8380000000000001</c:v>
                </c:pt>
                <c:pt idx="1454">
                  <c:v>3.8439999999999999</c:v>
                </c:pt>
                <c:pt idx="1455">
                  <c:v>4.03</c:v>
                </c:pt>
                <c:pt idx="1456">
                  <c:v>4.2050000000000001</c:v>
                </c:pt>
                <c:pt idx="1457">
                  <c:v>4.2670000000000003</c:v>
                </c:pt>
                <c:pt idx="1458">
                  <c:v>4.556</c:v>
                </c:pt>
                <c:pt idx="1459">
                  <c:v>4.55</c:v>
                </c:pt>
                <c:pt idx="1460">
                  <c:v>4.5750000000000002</c:v>
                </c:pt>
                <c:pt idx="1461">
                  <c:v>4.6239999999999997</c:v>
                </c:pt>
                <c:pt idx="1462">
                  <c:v>4.6619999999999999</c:v>
                </c:pt>
                <c:pt idx="1463">
                  <c:v>4.8869999999999996</c:v>
                </c:pt>
                <c:pt idx="1464">
                  <c:v>4.7389999999999999</c:v>
                </c:pt>
                <c:pt idx="1465">
                  <c:v>4.7910000000000004</c:v>
                </c:pt>
                <c:pt idx="1466">
                  <c:v>4.8289999999999997</c:v>
                </c:pt>
                <c:pt idx="1467">
                  <c:v>4.7539999999999996</c:v>
                </c:pt>
                <c:pt idx="1468">
                  <c:v>4.798</c:v>
                </c:pt>
                <c:pt idx="1469">
                  <c:v>4.8159999999999998</c:v>
                </c:pt>
                <c:pt idx="1470">
                  <c:v>4.694</c:v>
                </c:pt>
                <c:pt idx="1471">
                  <c:v>4.758</c:v>
                </c:pt>
                <c:pt idx="1472">
                  <c:v>4.8049999999999997</c:v>
                </c:pt>
                <c:pt idx="1473">
                  <c:v>4.6459999999999999</c:v>
                </c:pt>
                <c:pt idx="1474">
                  <c:v>4.55</c:v>
                </c:pt>
                <c:pt idx="1475">
                  <c:v>4.55</c:v>
                </c:pt>
                <c:pt idx="1476">
                  <c:v>4.5819999999999999</c:v>
                </c:pt>
                <c:pt idx="1477">
                  <c:v>4.625</c:v>
                </c:pt>
                <c:pt idx="1478">
                  <c:v>4.7060000000000004</c:v>
                </c:pt>
                <c:pt idx="1479">
                  <c:v>4.6970000000000001</c:v>
                </c:pt>
                <c:pt idx="1480">
                  <c:v>4.7359999999999998</c:v>
                </c:pt>
                <c:pt idx="1481">
                  <c:v>4.8620000000000001</c:v>
                </c:pt>
                <c:pt idx="1482">
                  <c:v>4.8929999999999998</c:v>
                </c:pt>
                <c:pt idx="1483">
                  <c:v>5.2990000000000004</c:v>
                </c:pt>
                <c:pt idx="1484">
                  <c:v>5.2089999999999996</c:v>
                </c:pt>
                <c:pt idx="1485">
                  <c:v>5.2089999999999996</c:v>
                </c:pt>
                <c:pt idx="1486">
                  <c:v>5.5620000000000003</c:v>
                </c:pt>
                <c:pt idx="1487">
                  <c:v>5.3810000000000002</c:v>
                </c:pt>
                <c:pt idx="1488">
                  <c:v>5.1920000000000002</c:v>
                </c:pt>
                <c:pt idx="1489">
                  <c:v>5.0670000000000002</c:v>
                </c:pt>
                <c:pt idx="1490">
                  <c:v>5.3209999999999997</c:v>
                </c:pt>
                <c:pt idx="1491">
                  <c:v>5.1669999999999998</c:v>
                </c:pt>
                <c:pt idx="1492">
                  <c:v>5.4459999999999997</c:v>
                </c:pt>
                <c:pt idx="1493">
                  <c:v>5.3280000000000003</c:v>
                </c:pt>
                <c:pt idx="1494">
                  <c:v>5.4909999999999997</c:v>
                </c:pt>
                <c:pt idx="1495">
                  <c:v>5.7789999999999999</c:v>
                </c:pt>
                <c:pt idx="1496">
                  <c:v>5.7629999999999999</c:v>
                </c:pt>
                <c:pt idx="1497">
                  <c:v>5.6820000000000004</c:v>
                </c:pt>
                <c:pt idx="1498">
                  <c:v>5.6870000000000003</c:v>
                </c:pt>
                <c:pt idx="1499">
                  <c:v>5.7770000000000001</c:v>
                </c:pt>
                <c:pt idx="1500">
                  <c:v>6.008</c:v>
                </c:pt>
                <c:pt idx="1501">
                  <c:v>6.0949999999999998</c:v>
                </c:pt>
                <c:pt idx="1502">
                  <c:v>6.37</c:v>
                </c:pt>
                <c:pt idx="1503">
                  <c:v>6.1859999999999999</c:v>
                </c:pt>
                <c:pt idx="1504">
                  <c:v>6.0049999999999999</c:v>
                </c:pt>
                <c:pt idx="1505">
                  <c:v>5.8840000000000003</c:v>
                </c:pt>
                <c:pt idx="1506">
                  <c:v>5.8259999999999996</c:v>
                </c:pt>
                <c:pt idx="1507">
                  <c:v>5.8259999999999996</c:v>
                </c:pt>
                <c:pt idx="1508">
                  <c:v>5.9779999999999998</c:v>
                </c:pt>
                <c:pt idx="1509">
                  <c:v>5.8860000000000001</c:v>
                </c:pt>
                <c:pt idx="1510">
                  <c:v>5.8239999999999998</c:v>
                </c:pt>
                <c:pt idx="1511">
                  <c:v>5.9029999999999996</c:v>
                </c:pt>
                <c:pt idx="1512">
                  <c:v>5.85</c:v>
                </c:pt>
                <c:pt idx="1513">
                  <c:v>5.8150000000000004</c:v>
                </c:pt>
                <c:pt idx="1514">
                  <c:v>5.6269999999999998</c:v>
                </c:pt>
                <c:pt idx="1515">
                  <c:v>5.532</c:v>
                </c:pt>
                <c:pt idx="1516">
                  <c:v>5.0449999999999999</c:v>
                </c:pt>
                <c:pt idx="1517">
                  <c:v>5.0049999999999999</c:v>
                </c:pt>
                <c:pt idx="1518">
                  <c:v>5.0640000000000001</c:v>
                </c:pt>
                <c:pt idx="1519">
                  <c:v>4.9820000000000002</c:v>
                </c:pt>
                <c:pt idx="1520">
                  <c:v>4.9630000000000001</c:v>
                </c:pt>
                <c:pt idx="1521">
                  <c:v>4.9630000000000001</c:v>
                </c:pt>
                <c:pt idx="1522">
                  <c:v>5.0830000000000002</c:v>
                </c:pt>
                <c:pt idx="1523">
                  <c:v>5.0229999999999997</c:v>
                </c:pt>
                <c:pt idx="1524">
                  <c:v>4.9210000000000003</c:v>
                </c:pt>
                <c:pt idx="1525">
                  <c:v>4.8849999999999998</c:v>
                </c:pt>
                <c:pt idx="1526">
                  <c:v>4.8259999999999996</c:v>
                </c:pt>
                <c:pt idx="1527">
                  <c:v>4.851</c:v>
                </c:pt>
                <c:pt idx="1528">
                  <c:v>4.835</c:v>
                </c:pt>
                <c:pt idx="1529">
                  <c:v>4.8</c:v>
                </c:pt>
                <c:pt idx="1530">
                  <c:v>4.7460000000000004</c:v>
                </c:pt>
                <c:pt idx="1531">
                  <c:v>4.5869999999999997</c:v>
                </c:pt>
                <c:pt idx="1532">
                  <c:v>4.6399999999999997</c:v>
                </c:pt>
                <c:pt idx="1533">
                  <c:v>4.6820000000000004</c:v>
                </c:pt>
                <c:pt idx="1534">
                  <c:v>4.718</c:v>
                </c:pt>
                <c:pt idx="1535">
                  <c:v>4.6820000000000004</c:v>
                </c:pt>
                <c:pt idx="1536">
                  <c:v>4.6159999999999997</c:v>
                </c:pt>
                <c:pt idx="1537">
                  <c:v>4.6440000000000001</c:v>
                </c:pt>
                <c:pt idx="1538">
                  <c:v>4.7089999999999996</c:v>
                </c:pt>
                <c:pt idx="1539">
                  <c:v>4.7110000000000003</c:v>
                </c:pt>
                <c:pt idx="1540">
                  <c:v>4.625</c:v>
                </c:pt>
                <c:pt idx="1541">
                  <c:v>4.7210000000000001</c:v>
                </c:pt>
                <c:pt idx="1542">
                  <c:v>4.806</c:v>
                </c:pt>
                <c:pt idx="1543">
                  <c:v>4.8630000000000004</c:v>
                </c:pt>
                <c:pt idx="1544">
                  <c:v>4.9809999999999999</c:v>
                </c:pt>
                <c:pt idx="1545">
                  <c:v>4.9580000000000002</c:v>
                </c:pt>
                <c:pt idx="1546">
                  <c:v>4.944</c:v>
                </c:pt>
                <c:pt idx="1547">
                  <c:v>5.0069999999999997</c:v>
                </c:pt>
                <c:pt idx="1548">
                  <c:v>5.0209999999999999</c:v>
                </c:pt>
                <c:pt idx="1549">
                  <c:v>5.0199999999999996</c:v>
                </c:pt>
                <c:pt idx="1550">
                  <c:v>5.1609999999999996</c:v>
                </c:pt>
                <c:pt idx="1551">
                  <c:v>5.12</c:v>
                </c:pt>
                <c:pt idx="1552">
                  <c:v>5.1420000000000003</c:v>
                </c:pt>
                <c:pt idx="1553">
                  <c:v>5.1020000000000003</c:v>
                </c:pt>
                <c:pt idx="1554">
                  <c:v>4.9569999999999999</c:v>
                </c:pt>
                <c:pt idx="1555">
                  <c:v>4.8319999999999999</c:v>
                </c:pt>
                <c:pt idx="1556">
                  <c:v>4.6459999999999999</c:v>
                </c:pt>
                <c:pt idx="1557">
                  <c:v>4.4939999999999998</c:v>
                </c:pt>
                <c:pt idx="1558">
                  <c:v>4.5999999999999996</c:v>
                </c:pt>
                <c:pt idx="1559">
                  <c:v>4.4370000000000003</c:v>
                </c:pt>
                <c:pt idx="1560">
                  <c:v>4.399</c:v>
                </c:pt>
                <c:pt idx="1561">
                  <c:v>4.3449999999999998</c:v>
                </c:pt>
                <c:pt idx="1562">
                  <c:v>4.3499999999999996</c:v>
                </c:pt>
                <c:pt idx="1563">
                  <c:v>4.3220000000000001</c:v>
                </c:pt>
                <c:pt idx="1564">
                  <c:v>4.2249999999999996</c:v>
                </c:pt>
                <c:pt idx="1565">
                  <c:v>4.2439999999999998</c:v>
                </c:pt>
                <c:pt idx="1566">
                  <c:v>4.3230000000000004</c:v>
                </c:pt>
                <c:pt idx="1567">
                  <c:v>4.407</c:v>
                </c:pt>
                <c:pt idx="1568">
                  <c:v>4.4020000000000001</c:v>
                </c:pt>
                <c:pt idx="1569">
                  <c:v>4.4160000000000004</c:v>
                </c:pt>
                <c:pt idx="1570">
                  <c:v>4.4240000000000004</c:v>
                </c:pt>
                <c:pt idx="1571">
                  <c:v>4.5209999999999999</c:v>
                </c:pt>
                <c:pt idx="1572">
                  <c:v>4.6529999999999996</c:v>
                </c:pt>
                <c:pt idx="1573">
                  <c:v>4.609</c:v>
                </c:pt>
                <c:pt idx="1574">
                  <c:v>4.5839999999999996</c:v>
                </c:pt>
                <c:pt idx="1575">
                  <c:v>4.45</c:v>
                </c:pt>
                <c:pt idx="1576">
                  <c:v>4.3949999999999996</c:v>
                </c:pt>
                <c:pt idx="1577">
                  <c:v>4.4820000000000002</c:v>
                </c:pt>
                <c:pt idx="1578">
                  <c:v>4.5049999999999999</c:v>
                </c:pt>
                <c:pt idx="1579">
                  <c:v>4.4749999999999996</c:v>
                </c:pt>
                <c:pt idx="1580">
                  <c:v>4.4359999999999999</c:v>
                </c:pt>
                <c:pt idx="1581">
                  <c:v>4.5279999999999996</c:v>
                </c:pt>
                <c:pt idx="1582">
                  <c:v>4.6150000000000002</c:v>
                </c:pt>
                <c:pt idx="1583">
                  <c:v>4.6589999999999998</c:v>
                </c:pt>
                <c:pt idx="1584">
                  <c:v>4.7640000000000002</c:v>
                </c:pt>
                <c:pt idx="1585">
                  <c:v>4.7389999999999999</c:v>
                </c:pt>
                <c:pt idx="1586">
                  <c:v>4.8380000000000001</c:v>
                </c:pt>
                <c:pt idx="1587">
                  <c:v>4.7759999999999998</c:v>
                </c:pt>
                <c:pt idx="1588">
                  <c:v>4.8470000000000004</c:v>
                </c:pt>
                <c:pt idx="1589">
                  <c:v>4.8550000000000004</c:v>
                </c:pt>
                <c:pt idx="1590">
                  <c:v>4.8239999999999998</c:v>
                </c:pt>
                <c:pt idx="1591">
                  <c:v>4.8230000000000004</c:v>
                </c:pt>
                <c:pt idx="1592">
                  <c:v>4.8490000000000002</c:v>
                </c:pt>
                <c:pt idx="1593">
                  <c:v>4.9509999999999996</c:v>
                </c:pt>
                <c:pt idx="1594">
                  <c:v>4.9969999999999999</c:v>
                </c:pt>
                <c:pt idx="1595">
                  <c:v>5.1429999999999998</c:v>
                </c:pt>
                <c:pt idx="1596">
                  <c:v>5.1639999999999997</c:v>
                </c:pt>
                <c:pt idx="1597">
                  <c:v>5.0049999999999999</c:v>
                </c:pt>
                <c:pt idx="1598">
                  <c:v>4.9539999999999997</c:v>
                </c:pt>
                <c:pt idx="1599">
                  <c:v>4.9000000000000004</c:v>
                </c:pt>
                <c:pt idx="1600">
                  <c:v>4.907</c:v>
                </c:pt>
                <c:pt idx="1601">
                  <c:v>4.8239999999999998</c:v>
                </c:pt>
                <c:pt idx="1602">
                  <c:v>4.6459999999999999</c:v>
                </c:pt>
                <c:pt idx="1603">
                  <c:v>4.6749999999999998</c:v>
                </c:pt>
                <c:pt idx="1604">
                  <c:v>4.5229999999999997</c:v>
                </c:pt>
                <c:pt idx="1605">
                  <c:v>4.5229999999999997</c:v>
                </c:pt>
                <c:pt idx="1606">
                  <c:v>4.4749999999999996</c:v>
                </c:pt>
                <c:pt idx="1607">
                  <c:v>4.3869999999999996</c:v>
                </c:pt>
                <c:pt idx="1608">
                  <c:v>4.4790000000000001</c:v>
                </c:pt>
                <c:pt idx="1609">
                  <c:v>4.5780000000000003</c:v>
                </c:pt>
                <c:pt idx="1610">
                  <c:v>4.577</c:v>
                </c:pt>
                <c:pt idx="1611">
                  <c:v>4.5350000000000001</c:v>
                </c:pt>
                <c:pt idx="1612">
                  <c:v>4.569</c:v>
                </c:pt>
                <c:pt idx="1613">
                  <c:v>4.577</c:v>
                </c:pt>
                <c:pt idx="1614">
                  <c:v>4.59</c:v>
                </c:pt>
                <c:pt idx="1615">
                  <c:v>4.5910000000000002</c:v>
                </c:pt>
                <c:pt idx="1616">
                  <c:v>4.6120000000000001</c:v>
                </c:pt>
                <c:pt idx="1617">
                  <c:v>4.6180000000000003</c:v>
                </c:pt>
                <c:pt idx="1618">
                  <c:v>4.6230000000000002</c:v>
                </c:pt>
                <c:pt idx="1619">
                  <c:v>4.5289999999999999</c:v>
                </c:pt>
                <c:pt idx="1620">
                  <c:v>4.4770000000000003</c:v>
                </c:pt>
                <c:pt idx="1621">
                  <c:v>4.4770000000000003</c:v>
                </c:pt>
                <c:pt idx="1622">
                  <c:v>4.4770000000000003</c:v>
                </c:pt>
                <c:pt idx="1623">
                  <c:v>4.57</c:v>
                </c:pt>
                <c:pt idx="1624">
                  <c:v>4.6109999999999998</c:v>
                </c:pt>
                <c:pt idx="1625">
                  <c:v>4.7670000000000003</c:v>
                </c:pt>
                <c:pt idx="1626">
                  <c:v>4.7969999999999997</c:v>
                </c:pt>
                <c:pt idx="1627">
                  <c:v>4.8639999999999999</c:v>
                </c:pt>
                <c:pt idx="1628">
                  <c:v>4.835</c:v>
                </c:pt>
                <c:pt idx="1629">
                  <c:v>4.8280000000000003</c:v>
                </c:pt>
                <c:pt idx="1630">
                  <c:v>4.7539999999999996</c:v>
                </c:pt>
                <c:pt idx="1631">
                  <c:v>4.7919999999999998</c:v>
                </c:pt>
                <c:pt idx="1632">
                  <c:v>4.7779999999999996</c:v>
                </c:pt>
                <c:pt idx="1633">
                  <c:v>4.7069999999999999</c:v>
                </c:pt>
                <c:pt idx="1634">
                  <c:v>4.6550000000000002</c:v>
                </c:pt>
                <c:pt idx="1635">
                  <c:v>4.6509999999999998</c:v>
                </c:pt>
                <c:pt idx="1636">
                  <c:v>4.55</c:v>
                </c:pt>
                <c:pt idx="1637">
                  <c:v>4.55</c:v>
                </c:pt>
                <c:pt idx="1638">
                  <c:v>4.51</c:v>
                </c:pt>
                <c:pt idx="1639">
                  <c:v>4.625</c:v>
                </c:pt>
                <c:pt idx="1640">
                  <c:v>4.5229999999999997</c:v>
                </c:pt>
                <c:pt idx="1641">
                  <c:v>4.5529999999999999</c:v>
                </c:pt>
                <c:pt idx="1642">
                  <c:v>4.5529999999999999</c:v>
                </c:pt>
                <c:pt idx="1643">
                  <c:v>4.556</c:v>
                </c:pt>
                <c:pt idx="1644">
                  <c:v>4.5419999999999998</c:v>
                </c:pt>
                <c:pt idx="1645">
                  <c:v>4.3760000000000003</c:v>
                </c:pt>
                <c:pt idx="1646">
                  <c:v>4.4020000000000001</c:v>
                </c:pt>
                <c:pt idx="1647">
                  <c:v>4.4390000000000001</c:v>
                </c:pt>
                <c:pt idx="1648">
                  <c:v>4.4550000000000001</c:v>
                </c:pt>
                <c:pt idx="1649">
                  <c:v>4.4619999999999997</c:v>
                </c:pt>
                <c:pt idx="1650">
                  <c:v>4.51</c:v>
                </c:pt>
                <c:pt idx="1651">
                  <c:v>4.5289999999999999</c:v>
                </c:pt>
                <c:pt idx="1652">
                  <c:v>4.5640000000000001</c:v>
                </c:pt>
                <c:pt idx="1653">
                  <c:v>4.665</c:v>
                </c:pt>
                <c:pt idx="1654">
                  <c:v>4.6619999999999999</c:v>
                </c:pt>
                <c:pt idx="1655">
                  <c:v>4.6509999999999998</c:v>
                </c:pt>
                <c:pt idx="1656">
                  <c:v>4.6680000000000001</c:v>
                </c:pt>
                <c:pt idx="1657">
                  <c:v>4.6529999999999996</c:v>
                </c:pt>
                <c:pt idx="1658">
                  <c:v>4.5049999999999999</c:v>
                </c:pt>
                <c:pt idx="1659">
                  <c:v>4.4669999999999996</c:v>
                </c:pt>
                <c:pt idx="1660">
                  <c:v>4.4640000000000004</c:v>
                </c:pt>
                <c:pt idx="1661">
                  <c:v>4.4800000000000004</c:v>
                </c:pt>
                <c:pt idx="1662">
                  <c:v>4.42</c:v>
                </c:pt>
                <c:pt idx="1663">
                  <c:v>4.4379999999999997</c:v>
                </c:pt>
                <c:pt idx="1664">
                  <c:v>4.452</c:v>
                </c:pt>
                <c:pt idx="1665">
                  <c:v>4.4850000000000003</c:v>
                </c:pt>
                <c:pt idx="1666">
                  <c:v>4.3520000000000003</c:v>
                </c:pt>
                <c:pt idx="1667">
                  <c:v>4.2880000000000003</c:v>
                </c:pt>
                <c:pt idx="1668">
                  <c:v>4.2770000000000001</c:v>
                </c:pt>
                <c:pt idx="1669">
                  <c:v>4.33</c:v>
                </c:pt>
                <c:pt idx="1670">
                  <c:v>4.3479999999999999</c:v>
                </c:pt>
                <c:pt idx="1671">
                  <c:v>4.375</c:v>
                </c:pt>
                <c:pt idx="1672">
                  <c:v>4.351</c:v>
                </c:pt>
                <c:pt idx="1673">
                  <c:v>4.3159999999999998</c:v>
                </c:pt>
                <c:pt idx="1674">
                  <c:v>4.3310000000000004</c:v>
                </c:pt>
                <c:pt idx="1675">
                  <c:v>4.3559999999999999</c:v>
                </c:pt>
                <c:pt idx="1676">
                  <c:v>4.266</c:v>
                </c:pt>
                <c:pt idx="1677">
                  <c:v>4.2469999999999999</c:v>
                </c:pt>
                <c:pt idx="1678">
                  <c:v>4.2119999999999997</c:v>
                </c:pt>
                <c:pt idx="1679">
                  <c:v>4.2169999999999996</c:v>
                </c:pt>
                <c:pt idx="1680">
                  <c:v>4.3129999999999997</c:v>
                </c:pt>
                <c:pt idx="1681">
                  <c:v>4.3029999999999999</c:v>
                </c:pt>
                <c:pt idx="1682">
                  <c:v>4.2629999999999999</c:v>
                </c:pt>
                <c:pt idx="1683">
                  <c:v>4.2869999999999999</c:v>
                </c:pt>
                <c:pt idx="1684">
                  <c:v>4.2869999999999999</c:v>
                </c:pt>
                <c:pt idx="1685">
                  <c:v>4.2869999999999999</c:v>
                </c:pt>
                <c:pt idx="1686">
                  <c:v>4.4210000000000003</c:v>
                </c:pt>
                <c:pt idx="1687">
                  <c:v>4.3380000000000001</c:v>
                </c:pt>
                <c:pt idx="1688">
                  <c:v>4.3540000000000001</c:v>
                </c:pt>
                <c:pt idx="1689">
                  <c:v>4.2709999999999999</c:v>
                </c:pt>
                <c:pt idx="1690">
                  <c:v>4.18</c:v>
                </c:pt>
                <c:pt idx="1691">
                  <c:v>4.1509999999999998</c:v>
                </c:pt>
                <c:pt idx="1692">
                  <c:v>4.0949999999999998</c:v>
                </c:pt>
                <c:pt idx="1693">
                  <c:v>3.9430000000000001</c:v>
                </c:pt>
                <c:pt idx="1694">
                  <c:v>4.069</c:v>
                </c:pt>
                <c:pt idx="1695">
                  <c:v>4.1429999999999998</c:v>
                </c:pt>
                <c:pt idx="1696">
                  <c:v>4.1040000000000001</c:v>
                </c:pt>
                <c:pt idx="1697">
                  <c:v>4.0090000000000003</c:v>
                </c:pt>
                <c:pt idx="1698">
                  <c:v>4.0289999999999999</c:v>
                </c:pt>
                <c:pt idx="1699">
                  <c:v>4.0739999999999998</c:v>
                </c:pt>
                <c:pt idx="1700">
                  <c:v>4.0350000000000001</c:v>
                </c:pt>
                <c:pt idx="1701">
                  <c:v>4.056</c:v>
                </c:pt>
                <c:pt idx="1702">
                  <c:v>4.0350000000000001</c:v>
                </c:pt>
                <c:pt idx="1703">
                  <c:v>4.1020000000000003</c:v>
                </c:pt>
                <c:pt idx="1704">
                  <c:v>4.0940000000000003</c:v>
                </c:pt>
                <c:pt idx="1705">
                  <c:v>4.1369999999999996</c:v>
                </c:pt>
                <c:pt idx="1706">
                  <c:v>4.1239999999999997</c:v>
                </c:pt>
                <c:pt idx="1707">
                  <c:v>4.1509999999999998</c:v>
                </c:pt>
                <c:pt idx="1708">
                  <c:v>4.0949999999999998</c:v>
                </c:pt>
                <c:pt idx="1709">
                  <c:v>4.12</c:v>
                </c:pt>
                <c:pt idx="1710">
                  <c:v>4.1189999999999998</c:v>
                </c:pt>
                <c:pt idx="1711">
                  <c:v>4.1310000000000002</c:v>
                </c:pt>
                <c:pt idx="1712">
                  <c:v>4.2270000000000003</c:v>
                </c:pt>
                <c:pt idx="1713">
                  <c:v>4.3499999999999996</c:v>
                </c:pt>
                <c:pt idx="1714">
                  <c:v>4.3230000000000004</c:v>
                </c:pt>
                <c:pt idx="1715">
                  <c:v>4.3840000000000003</c:v>
                </c:pt>
                <c:pt idx="1716">
                  <c:v>4.4210000000000003</c:v>
                </c:pt>
                <c:pt idx="1717">
                  <c:v>4.4770000000000003</c:v>
                </c:pt>
                <c:pt idx="1718">
                  <c:v>4.4710000000000001</c:v>
                </c:pt>
                <c:pt idx="1719">
                  <c:v>4.3719999999999999</c:v>
                </c:pt>
                <c:pt idx="1720">
                  <c:v>4.3419999999999996</c:v>
                </c:pt>
                <c:pt idx="1721">
                  <c:v>4.3289999999999997</c:v>
                </c:pt>
                <c:pt idx="1722">
                  <c:v>4.3490000000000002</c:v>
                </c:pt>
                <c:pt idx="1723">
                  <c:v>4.3319999999999999</c:v>
                </c:pt>
                <c:pt idx="1724">
                  <c:v>4.484</c:v>
                </c:pt>
                <c:pt idx="1725">
                  <c:v>4.3220000000000001</c:v>
                </c:pt>
                <c:pt idx="1726">
                  <c:v>4.37</c:v>
                </c:pt>
                <c:pt idx="1727">
                  <c:v>4.3639999999999999</c:v>
                </c:pt>
                <c:pt idx="1728">
                  <c:v>4.4189999999999996</c:v>
                </c:pt>
                <c:pt idx="1729">
                  <c:v>4.4480000000000004</c:v>
                </c:pt>
                <c:pt idx="1730">
                  <c:v>4.4870000000000001</c:v>
                </c:pt>
                <c:pt idx="1731">
                  <c:v>4.492</c:v>
                </c:pt>
                <c:pt idx="1732">
                  <c:v>4.492</c:v>
                </c:pt>
                <c:pt idx="1733">
                  <c:v>4.492</c:v>
                </c:pt>
                <c:pt idx="1734">
                  <c:v>4.4450000000000003</c:v>
                </c:pt>
                <c:pt idx="1735">
                  <c:v>4.4189999999999996</c:v>
                </c:pt>
                <c:pt idx="1736">
                  <c:v>4.4260000000000002</c:v>
                </c:pt>
                <c:pt idx="1737">
                  <c:v>4.3789999999999996</c:v>
                </c:pt>
                <c:pt idx="1738">
                  <c:v>4.41</c:v>
                </c:pt>
                <c:pt idx="1739">
                  <c:v>4.41</c:v>
                </c:pt>
                <c:pt idx="1740">
                  <c:v>4.41</c:v>
                </c:pt>
                <c:pt idx="1741">
                  <c:v>4.4669999999999996</c:v>
                </c:pt>
                <c:pt idx="1742">
                  <c:v>4.4630000000000001</c:v>
                </c:pt>
                <c:pt idx="1743">
                  <c:v>4.5039999999999996</c:v>
                </c:pt>
                <c:pt idx="1744">
                  <c:v>4.5869999999999997</c:v>
                </c:pt>
                <c:pt idx="1745">
                  <c:v>4.593</c:v>
                </c:pt>
                <c:pt idx="1746">
                  <c:v>4.593</c:v>
                </c:pt>
                <c:pt idx="1747">
                  <c:v>4.593</c:v>
                </c:pt>
                <c:pt idx="1748">
                  <c:v>4.6390000000000002</c:v>
                </c:pt>
                <c:pt idx="1749">
                  <c:v>4.6509999999999998</c:v>
                </c:pt>
                <c:pt idx="1750">
                  <c:v>4.7160000000000002</c:v>
                </c:pt>
                <c:pt idx="1751">
                  <c:v>4.7160000000000002</c:v>
                </c:pt>
                <c:pt idx="1752">
                  <c:v>4.75</c:v>
                </c:pt>
                <c:pt idx="1753">
                  <c:v>4.75</c:v>
                </c:pt>
                <c:pt idx="1754">
                  <c:v>4.75</c:v>
                </c:pt>
                <c:pt idx="1755">
                  <c:v>4.8339999999999996</c:v>
                </c:pt>
                <c:pt idx="1756">
                  <c:v>4.9109999999999996</c:v>
                </c:pt>
                <c:pt idx="1757">
                  <c:v>4.9790000000000001</c:v>
                </c:pt>
                <c:pt idx="1758">
                  <c:v>4.9889999999999999</c:v>
                </c:pt>
                <c:pt idx="1759">
                  <c:v>4.8499999999999996</c:v>
                </c:pt>
                <c:pt idx="1760">
                  <c:v>4.8499999999999996</c:v>
                </c:pt>
                <c:pt idx="1761">
                  <c:v>4.8499999999999996</c:v>
                </c:pt>
                <c:pt idx="1762">
                  <c:v>4.7549999999999999</c:v>
                </c:pt>
                <c:pt idx="1763">
                  <c:v>4.6589999999999998</c:v>
                </c:pt>
                <c:pt idx="1764">
                  <c:v>4.55</c:v>
                </c:pt>
                <c:pt idx="1765">
                  <c:v>4.6310000000000002</c:v>
                </c:pt>
                <c:pt idx="1766">
                  <c:v>4.58</c:v>
                </c:pt>
                <c:pt idx="1767">
                  <c:v>4.58</c:v>
                </c:pt>
                <c:pt idx="1768">
                  <c:v>4.58</c:v>
                </c:pt>
                <c:pt idx="1769">
                  <c:v>4.5739999999999998</c:v>
                </c:pt>
                <c:pt idx="1770">
                  <c:v>4.6429999999999998</c:v>
                </c:pt>
                <c:pt idx="1771">
                  <c:v>4.7699999999999996</c:v>
                </c:pt>
                <c:pt idx="1772">
                  <c:v>4.8470000000000004</c:v>
                </c:pt>
                <c:pt idx="1773">
                  <c:v>4.8920000000000003</c:v>
                </c:pt>
                <c:pt idx="1774">
                  <c:v>4.8920000000000003</c:v>
                </c:pt>
                <c:pt idx="1775">
                  <c:v>4.8920000000000003</c:v>
                </c:pt>
                <c:pt idx="1776">
                  <c:v>4.923</c:v>
                </c:pt>
                <c:pt idx="1777">
                  <c:v>4.8259999999999996</c:v>
                </c:pt>
                <c:pt idx="1778">
                  <c:v>4.827</c:v>
                </c:pt>
                <c:pt idx="1779">
                  <c:v>4.7990000000000004</c:v>
                </c:pt>
                <c:pt idx="1780">
                  <c:v>4.68</c:v>
                </c:pt>
                <c:pt idx="1781">
                  <c:v>4.68</c:v>
                </c:pt>
                <c:pt idx="1782">
                  <c:v>4.68</c:v>
                </c:pt>
                <c:pt idx="1783">
                  <c:v>4.67</c:v>
                </c:pt>
                <c:pt idx="1784">
                  <c:v>4.6580000000000004</c:v>
                </c:pt>
                <c:pt idx="1785">
                  <c:v>4.6289999999999996</c:v>
                </c:pt>
                <c:pt idx="1786">
                  <c:v>4.5359999999999996</c:v>
                </c:pt>
                <c:pt idx="1787">
                  <c:v>4.391</c:v>
                </c:pt>
                <c:pt idx="1788">
                  <c:v>4.391</c:v>
                </c:pt>
                <c:pt idx="1789">
                  <c:v>4.391</c:v>
                </c:pt>
                <c:pt idx="1790">
                  <c:v>4.423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ED-4158-934E-BDADF7091B5B}"/>
            </c:ext>
          </c:extLst>
        </c:ser>
        <c:ser>
          <c:idx val="4"/>
          <c:order val="3"/>
          <c:tx>
            <c:strRef>
              <c:f>'10 éves hozamok'!$E$2</c:f>
              <c:strCache>
                <c:ptCount val="1"/>
                <c:pt idx="0">
                  <c:v>szlovák</c:v>
                </c:pt>
              </c:strCache>
            </c:strRef>
          </c:tx>
          <c:spPr>
            <a:ln w="571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'10 éves hozamok'!$A$3378:$A$5168</c:f>
              <c:numCache>
                <c:formatCode>m/d/yyyy</c:formatCode>
                <c:ptCount val="1791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42758</c:v>
                </c:pt>
                <c:pt idx="15">
                  <c:v>42759</c:v>
                </c:pt>
                <c:pt idx="16">
                  <c:v>42760</c:v>
                </c:pt>
                <c:pt idx="17">
                  <c:v>42761</c:v>
                </c:pt>
                <c:pt idx="18">
                  <c:v>42762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42828</c:v>
                </c:pt>
                <c:pt idx="65">
                  <c:v>42829</c:v>
                </c:pt>
                <c:pt idx="66">
                  <c:v>42830</c:v>
                </c:pt>
                <c:pt idx="67">
                  <c:v>42831</c:v>
                </c:pt>
                <c:pt idx="68">
                  <c:v>42832</c:v>
                </c:pt>
                <c:pt idx="69">
                  <c:v>42835</c:v>
                </c:pt>
                <c:pt idx="70">
                  <c:v>42836</c:v>
                </c:pt>
                <c:pt idx="71">
                  <c:v>42837</c:v>
                </c:pt>
                <c:pt idx="72">
                  <c:v>42838</c:v>
                </c:pt>
                <c:pt idx="73">
                  <c:v>42839</c:v>
                </c:pt>
                <c:pt idx="74">
                  <c:v>42842</c:v>
                </c:pt>
                <c:pt idx="75">
                  <c:v>42843</c:v>
                </c:pt>
                <c:pt idx="76">
                  <c:v>42844</c:v>
                </c:pt>
                <c:pt idx="77">
                  <c:v>42845</c:v>
                </c:pt>
                <c:pt idx="78">
                  <c:v>42846</c:v>
                </c:pt>
                <c:pt idx="79">
                  <c:v>42849</c:v>
                </c:pt>
                <c:pt idx="80">
                  <c:v>42850</c:v>
                </c:pt>
                <c:pt idx="81">
                  <c:v>42851</c:v>
                </c:pt>
                <c:pt idx="82">
                  <c:v>42852</c:v>
                </c:pt>
                <c:pt idx="83">
                  <c:v>42853</c:v>
                </c:pt>
                <c:pt idx="84">
                  <c:v>42856</c:v>
                </c:pt>
                <c:pt idx="85">
                  <c:v>42857</c:v>
                </c:pt>
                <c:pt idx="86">
                  <c:v>42858</c:v>
                </c:pt>
                <c:pt idx="87">
                  <c:v>42859</c:v>
                </c:pt>
                <c:pt idx="88">
                  <c:v>42860</c:v>
                </c:pt>
                <c:pt idx="89">
                  <c:v>42863</c:v>
                </c:pt>
                <c:pt idx="90">
                  <c:v>42864</c:v>
                </c:pt>
                <c:pt idx="91">
                  <c:v>42865</c:v>
                </c:pt>
                <c:pt idx="92">
                  <c:v>42866</c:v>
                </c:pt>
                <c:pt idx="93">
                  <c:v>42867</c:v>
                </c:pt>
                <c:pt idx="94">
                  <c:v>42870</c:v>
                </c:pt>
                <c:pt idx="95">
                  <c:v>42871</c:v>
                </c:pt>
                <c:pt idx="96">
                  <c:v>42872</c:v>
                </c:pt>
                <c:pt idx="97">
                  <c:v>42873</c:v>
                </c:pt>
                <c:pt idx="98">
                  <c:v>42874</c:v>
                </c:pt>
                <c:pt idx="99">
                  <c:v>42877</c:v>
                </c:pt>
                <c:pt idx="100">
                  <c:v>42878</c:v>
                </c:pt>
                <c:pt idx="101">
                  <c:v>42879</c:v>
                </c:pt>
                <c:pt idx="102">
                  <c:v>42880</c:v>
                </c:pt>
                <c:pt idx="103">
                  <c:v>42881</c:v>
                </c:pt>
                <c:pt idx="104">
                  <c:v>42884</c:v>
                </c:pt>
                <c:pt idx="105">
                  <c:v>42885</c:v>
                </c:pt>
                <c:pt idx="106">
                  <c:v>42886</c:v>
                </c:pt>
                <c:pt idx="107">
                  <c:v>42887</c:v>
                </c:pt>
                <c:pt idx="108">
                  <c:v>42888</c:v>
                </c:pt>
                <c:pt idx="109">
                  <c:v>42891</c:v>
                </c:pt>
                <c:pt idx="110">
                  <c:v>42892</c:v>
                </c:pt>
                <c:pt idx="111">
                  <c:v>42893</c:v>
                </c:pt>
                <c:pt idx="112">
                  <c:v>42894</c:v>
                </c:pt>
                <c:pt idx="113">
                  <c:v>42895</c:v>
                </c:pt>
                <c:pt idx="114">
                  <c:v>42898</c:v>
                </c:pt>
                <c:pt idx="115">
                  <c:v>42899</c:v>
                </c:pt>
                <c:pt idx="116">
                  <c:v>42900</c:v>
                </c:pt>
                <c:pt idx="117">
                  <c:v>42901</c:v>
                </c:pt>
                <c:pt idx="118">
                  <c:v>42902</c:v>
                </c:pt>
                <c:pt idx="119">
                  <c:v>42905</c:v>
                </c:pt>
                <c:pt idx="120">
                  <c:v>42906</c:v>
                </c:pt>
                <c:pt idx="121">
                  <c:v>42907</c:v>
                </c:pt>
                <c:pt idx="122">
                  <c:v>42908</c:v>
                </c:pt>
                <c:pt idx="123">
                  <c:v>42909</c:v>
                </c:pt>
                <c:pt idx="124">
                  <c:v>42912</c:v>
                </c:pt>
                <c:pt idx="125">
                  <c:v>42913</c:v>
                </c:pt>
                <c:pt idx="126">
                  <c:v>42914</c:v>
                </c:pt>
                <c:pt idx="127">
                  <c:v>42915</c:v>
                </c:pt>
                <c:pt idx="128">
                  <c:v>42916</c:v>
                </c:pt>
                <c:pt idx="129">
                  <c:v>42919</c:v>
                </c:pt>
                <c:pt idx="130">
                  <c:v>42920</c:v>
                </c:pt>
                <c:pt idx="131">
                  <c:v>42921</c:v>
                </c:pt>
                <c:pt idx="132">
                  <c:v>42922</c:v>
                </c:pt>
                <c:pt idx="133">
                  <c:v>42923</c:v>
                </c:pt>
                <c:pt idx="134">
                  <c:v>42926</c:v>
                </c:pt>
                <c:pt idx="135">
                  <c:v>42927</c:v>
                </c:pt>
                <c:pt idx="136">
                  <c:v>42928</c:v>
                </c:pt>
                <c:pt idx="137">
                  <c:v>42929</c:v>
                </c:pt>
                <c:pt idx="138">
                  <c:v>42930</c:v>
                </c:pt>
                <c:pt idx="139">
                  <c:v>42933</c:v>
                </c:pt>
                <c:pt idx="140">
                  <c:v>42934</c:v>
                </c:pt>
                <c:pt idx="141">
                  <c:v>42935</c:v>
                </c:pt>
                <c:pt idx="142">
                  <c:v>42936</c:v>
                </c:pt>
                <c:pt idx="143">
                  <c:v>42937</c:v>
                </c:pt>
                <c:pt idx="144">
                  <c:v>42940</c:v>
                </c:pt>
                <c:pt idx="145">
                  <c:v>42941</c:v>
                </c:pt>
                <c:pt idx="146">
                  <c:v>42942</c:v>
                </c:pt>
                <c:pt idx="147">
                  <c:v>42943</c:v>
                </c:pt>
                <c:pt idx="148">
                  <c:v>42944</c:v>
                </c:pt>
                <c:pt idx="149">
                  <c:v>42947</c:v>
                </c:pt>
                <c:pt idx="150">
                  <c:v>42948</c:v>
                </c:pt>
                <c:pt idx="151">
                  <c:v>42949</c:v>
                </c:pt>
                <c:pt idx="152">
                  <c:v>42950</c:v>
                </c:pt>
                <c:pt idx="153">
                  <c:v>42951</c:v>
                </c:pt>
                <c:pt idx="154">
                  <c:v>42954</c:v>
                </c:pt>
                <c:pt idx="155">
                  <c:v>42955</c:v>
                </c:pt>
                <c:pt idx="156">
                  <c:v>42956</c:v>
                </c:pt>
                <c:pt idx="157">
                  <c:v>42957</c:v>
                </c:pt>
                <c:pt idx="158">
                  <c:v>42958</c:v>
                </c:pt>
                <c:pt idx="159">
                  <c:v>42961</c:v>
                </c:pt>
                <c:pt idx="160">
                  <c:v>42962</c:v>
                </c:pt>
                <c:pt idx="161">
                  <c:v>42963</c:v>
                </c:pt>
                <c:pt idx="162">
                  <c:v>42964</c:v>
                </c:pt>
                <c:pt idx="163">
                  <c:v>42965</c:v>
                </c:pt>
                <c:pt idx="164">
                  <c:v>42968</c:v>
                </c:pt>
                <c:pt idx="165">
                  <c:v>42969</c:v>
                </c:pt>
                <c:pt idx="166">
                  <c:v>42970</c:v>
                </c:pt>
                <c:pt idx="167">
                  <c:v>42971</c:v>
                </c:pt>
                <c:pt idx="168">
                  <c:v>42972</c:v>
                </c:pt>
                <c:pt idx="169">
                  <c:v>42975</c:v>
                </c:pt>
                <c:pt idx="170">
                  <c:v>42976</c:v>
                </c:pt>
                <c:pt idx="171">
                  <c:v>42977</c:v>
                </c:pt>
                <c:pt idx="172">
                  <c:v>42978</c:v>
                </c:pt>
                <c:pt idx="173">
                  <c:v>42979</c:v>
                </c:pt>
                <c:pt idx="174">
                  <c:v>42982</c:v>
                </c:pt>
                <c:pt idx="175">
                  <c:v>42983</c:v>
                </c:pt>
                <c:pt idx="176">
                  <c:v>42984</c:v>
                </c:pt>
                <c:pt idx="177">
                  <c:v>42985</c:v>
                </c:pt>
                <c:pt idx="178">
                  <c:v>42986</c:v>
                </c:pt>
                <c:pt idx="179">
                  <c:v>42989</c:v>
                </c:pt>
                <c:pt idx="180">
                  <c:v>42990</c:v>
                </c:pt>
                <c:pt idx="181">
                  <c:v>42991</c:v>
                </c:pt>
                <c:pt idx="182">
                  <c:v>42992</c:v>
                </c:pt>
                <c:pt idx="183">
                  <c:v>42993</c:v>
                </c:pt>
                <c:pt idx="184">
                  <c:v>42996</c:v>
                </c:pt>
                <c:pt idx="185">
                  <c:v>42997</c:v>
                </c:pt>
                <c:pt idx="186">
                  <c:v>42998</c:v>
                </c:pt>
                <c:pt idx="187">
                  <c:v>42999</c:v>
                </c:pt>
                <c:pt idx="188">
                  <c:v>43000</c:v>
                </c:pt>
                <c:pt idx="189">
                  <c:v>43003</c:v>
                </c:pt>
                <c:pt idx="190">
                  <c:v>43004</c:v>
                </c:pt>
                <c:pt idx="191">
                  <c:v>43005</c:v>
                </c:pt>
                <c:pt idx="192">
                  <c:v>43006</c:v>
                </c:pt>
                <c:pt idx="193">
                  <c:v>43007</c:v>
                </c:pt>
                <c:pt idx="194">
                  <c:v>43010</c:v>
                </c:pt>
                <c:pt idx="195">
                  <c:v>43011</c:v>
                </c:pt>
                <c:pt idx="196">
                  <c:v>43012</c:v>
                </c:pt>
                <c:pt idx="197">
                  <c:v>43013</c:v>
                </c:pt>
                <c:pt idx="198">
                  <c:v>43014</c:v>
                </c:pt>
                <c:pt idx="199">
                  <c:v>43017</c:v>
                </c:pt>
                <c:pt idx="200">
                  <c:v>43018</c:v>
                </c:pt>
                <c:pt idx="201">
                  <c:v>43019</c:v>
                </c:pt>
                <c:pt idx="202">
                  <c:v>43020</c:v>
                </c:pt>
                <c:pt idx="203">
                  <c:v>43021</c:v>
                </c:pt>
                <c:pt idx="204">
                  <c:v>43024</c:v>
                </c:pt>
                <c:pt idx="205">
                  <c:v>43025</c:v>
                </c:pt>
                <c:pt idx="206">
                  <c:v>43026</c:v>
                </c:pt>
                <c:pt idx="207">
                  <c:v>43027</c:v>
                </c:pt>
                <c:pt idx="208">
                  <c:v>43028</c:v>
                </c:pt>
                <c:pt idx="209">
                  <c:v>43031</c:v>
                </c:pt>
                <c:pt idx="210">
                  <c:v>43032</c:v>
                </c:pt>
                <c:pt idx="211">
                  <c:v>43033</c:v>
                </c:pt>
                <c:pt idx="212">
                  <c:v>43034</c:v>
                </c:pt>
                <c:pt idx="213">
                  <c:v>43035</c:v>
                </c:pt>
                <c:pt idx="214">
                  <c:v>43038</c:v>
                </c:pt>
                <c:pt idx="215">
                  <c:v>43039</c:v>
                </c:pt>
                <c:pt idx="216">
                  <c:v>43040</c:v>
                </c:pt>
                <c:pt idx="217">
                  <c:v>43041</c:v>
                </c:pt>
                <c:pt idx="218">
                  <c:v>43042</c:v>
                </c:pt>
                <c:pt idx="219">
                  <c:v>43045</c:v>
                </c:pt>
                <c:pt idx="220">
                  <c:v>43046</c:v>
                </c:pt>
                <c:pt idx="221">
                  <c:v>43047</c:v>
                </c:pt>
                <c:pt idx="222">
                  <c:v>43048</c:v>
                </c:pt>
                <c:pt idx="223">
                  <c:v>43049</c:v>
                </c:pt>
                <c:pt idx="224">
                  <c:v>43052</c:v>
                </c:pt>
                <c:pt idx="225">
                  <c:v>43053</c:v>
                </c:pt>
                <c:pt idx="226">
                  <c:v>43054</c:v>
                </c:pt>
                <c:pt idx="227">
                  <c:v>43055</c:v>
                </c:pt>
                <c:pt idx="228">
                  <c:v>43056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43066</c:v>
                </c:pt>
                <c:pt idx="235">
                  <c:v>43067</c:v>
                </c:pt>
                <c:pt idx="236">
                  <c:v>43068</c:v>
                </c:pt>
                <c:pt idx="237">
                  <c:v>43069</c:v>
                </c:pt>
                <c:pt idx="238">
                  <c:v>43070</c:v>
                </c:pt>
                <c:pt idx="239">
                  <c:v>43073</c:v>
                </c:pt>
                <c:pt idx="240">
                  <c:v>43074</c:v>
                </c:pt>
                <c:pt idx="241">
                  <c:v>43075</c:v>
                </c:pt>
                <c:pt idx="242">
                  <c:v>43076</c:v>
                </c:pt>
                <c:pt idx="243">
                  <c:v>43077</c:v>
                </c:pt>
                <c:pt idx="244">
                  <c:v>43080</c:v>
                </c:pt>
                <c:pt idx="245">
                  <c:v>43081</c:v>
                </c:pt>
                <c:pt idx="246">
                  <c:v>43082</c:v>
                </c:pt>
                <c:pt idx="247">
                  <c:v>43083</c:v>
                </c:pt>
                <c:pt idx="248">
                  <c:v>43084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43095</c:v>
                </c:pt>
                <c:pt idx="255">
                  <c:v>43096</c:v>
                </c:pt>
                <c:pt idx="256">
                  <c:v>43097</c:v>
                </c:pt>
                <c:pt idx="257">
                  <c:v>43098</c:v>
                </c:pt>
                <c:pt idx="258">
                  <c:v>43102</c:v>
                </c:pt>
                <c:pt idx="259">
                  <c:v>43103</c:v>
                </c:pt>
                <c:pt idx="260">
                  <c:v>43104</c:v>
                </c:pt>
                <c:pt idx="261">
                  <c:v>43105</c:v>
                </c:pt>
                <c:pt idx="262">
                  <c:v>43108</c:v>
                </c:pt>
                <c:pt idx="263">
                  <c:v>43109</c:v>
                </c:pt>
                <c:pt idx="264">
                  <c:v>43110</c:v>
                </c:pt>
                <c:pt idx="265">
                  <c:v>43111</c:v>
                </c:pt>
                <c:pt idx="266">
                  <c:v>43112</c:v>
                </c:pt>
                <c:pt idx="267">
                  <c:v>43115</c:v>
                </c:pt>
                <c:pt idx="268">
                  <c:v>43116</c:v>
                </c:pt>
                <c:pt idx="269">
                  <c:v>43117</c:v>
                </c:pt>
                <c:pt idx="270">
                  <c:v>43118</c:v>
                </c:pt>
                <c:pt idx="271">
                  <c:v>43119</c:v>
                </c:pt>
                <c:pt idx="272">
                  <c:v>43122</c:v>
                </c:pt>
                <c:pt idx="273">
                  <c:v>43123</c:v>
                </c:pt>
                <c:pt idx="274">
                  <c:v>43124</c:v>
                </c:pt>
                <c:pt idx="275">
                  <c:v>43125</c:v>
                </c:pt>
                <c:pt idx="276">
                  <c:v>43126</c:v>
                </c:pt>
                <c:pt idx="277">
                  <c:v>43129</c:v>
                </c:pt>
                <c:pt idx="278">
                  <c:v>43130</c:v>
                </c:pt>
                <c:pt idx="279">
                  <c:v>43131</c:v>
                </c:pt>
                <c:pt idx="280">
                  <c:v>43132</c:v>
                </c:pt>
                <c:pt idx="281">
                  <c:v>43133</c:v>
                </c:pt>
                <c:pt idx="282">
                  <c:v>43136</c:v>
                </c:pt>
                <c:pt idx="283">
                  <c:v>43137</c:v>
                </c:pt>
                <c:pt idx="284">
                  <c:v>43138</c:v>
                </c:pt>
                <c:pt idx="285">
                  <c:v>43139</c:v>
                </c:pt>
                <c:pt idx="286">
                  <c:v>43140</c:v>
                </c:pt>
                <c:pt idx="287">
                  <c:v>43143</c:v>
                </c:pt>
                <c:pt idx="288">
                  <c:v>43144</c:v>
                </c:pt>
                <c:pt idx="289">
                  <c:v>43145</c:v>
                </c:pt>
                <c:pt idx="290">
                  <c:v>43146</c:v>
                </c:pt>
                <c:pt idx="291">
                  <c:v>43147</c:v>
                </c:pt>
                <c:pt idx="292">
                  <c:v>43150</c:v>
                </c:pt>
                <c:pt idx="293">
                  <c:v>43151</c:v>
                </c:pt>
                <c:pt idx="294">
                  <c:v>43152</c:v>
                </c:pt>
                <c:pt idx="295">
                  <c:v>43153</c:v>
                </c:pt>
                <c:pt idx="296">
                  <c:v>43154</c:v>
                </c:pt>
                <c:pt idx="297">
                  <c:v>43157</c:v>
                </c:pt>
                <c:pt idx="298">
                  <c:v>43158</c:v>
                </c:pt>
                <c:pt idx="299">
                  <c:v>43159</c:v>
                </c:pt>
                <c:pt idx="300">
                  <c:v>43160</c:v>
                </c:pt>
                <c:pt idx="301">
                  <c:v>43161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43188</c:v>
                </c:pt>
                <c:pt idx="321">
                  <c:v>43189</c:v>
                </c:pt>
                <c:pt idx="322">
                  <c:v>43192</c:v>
                </c:pt>
                <c:pt idx="323">
                  <c:v>43193</c:v>
                </c:pt>
                <c:pt idx="324">
                  <c:v>43194</c:v>
                </c:pt>
                <c:pt idx="325">
                  <c:v>43195</c:v>
                </c:pt>
                <c:pt idx="326">
                  <c:v>43196</c:v>
                </c:pt>
                <c:pt idx="327">
                  <c:v>43199</c:v>
                </c:pt>
                <c:pt idx="328">
                  <c:v>43200</c:v>
                </c:pt>
                <c:pt idx="329">
                  <c:v>43201</c:v>
                </c:pt>
                <c:pt idx="330">
                  <c:v>43202</c:v>
                </c:pt>
                <c:pt idx="331">
                  <c:v>43203</c:v>
                </c:pt>
                <c:pt idx="332">
                  <c:v>43206</c:v>
                </c:pt>
                <c:pt idx="333">
                  <c:v>43207</c:v>
                </c:pt>
                <c:pt idx="334">
                  <c:v>43208</c:v>
                </c:pt>
                <c:pt idx="335">
                  <c:v>43209</c:v>
                </c:pt>
                <c:pt idx="336">
                  <c:v>43210</c:v>
                </c:pt>
                <c:pt idx="337">
                  <c:v>43213</c:v>
                </c:pt>
                <c:pt idx="338">
                  <c:v>43214</c:v>
                </c:pt>
                <c:pt idx="339">
                  <c:v>43215</c:v>
                </c:pt>
                <c:pt idx="340">
                  <c:v>43216</c:v>
                </c:pt>
                <c:pt idx="341">
                  <c:v>43217</c:v>
                </c:pt>
                <c:pt idx="342">
                  <c:v>43220</c:v>
                </c:pt>
                <c:pt idx="343">
                  <c:v>43221</c:v>
                </c:pt>
                <c:pt idx="344">
                  <c:v>43222</c:v>
                </c:pt>
                <c:pt idx="345">
                  <c:v>43223</c:v>
                </c:pt>
                <c:pt idx="346">
                  <c:v>43224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43234</c:v>
                </c:pt>
                <c:pt idx="353">
                  <c:v>43235</c:v>
                </c:pt>
                <c:pt idx="354">
                  <c:v>43236</c:v>
                </c:pt>
                <c:pt idx="355">
                  <c:v>43237</c:v>
                </c:pt>
                <c:pt idx="356">
                  <c:v>43238</c:v>
                </c:pt>
                <c:pt idx="357">
                  <c:v>43241</c:v>
                </c:pt>
                <c:pt idx="358">
                  <c:v>43242</c:v>
                </c:pt>
                <c:pt idx="359">
                  <c:v>43243</c:v>
                </c:pt>
                <c:pt idx="360">
                  <c:v>43244</c:v>
                </c:pt>
                <c:pt idx="361">
                  <c:v>43245</c:v>
                </c:pt>
                <c:pt idx="362">
                  <c:v>43248</c:v>
                </c:pt>
                <c:pt idx="363">
                  <c:v>43249</c:v>
                </c:pt>
                <c:pt idx="364">
                  <c:v>43250</c:v>
                </c:pt>
                <c:pt idx="365">
                  <c:v>43251</c:v>
                </c:pt>
                <c:pt idx="366">
                  <c:v>43252</c:v>
                </c:pt>
                <c:pt idx="367">
                  <c:v>43255</c:v>
                </c:pt>
                <c:pt idx="368">
                  <c:v>43256</c:v>
                </c:pt>
                <c:pt idx="369">
                  <c:v>43257</c:v>
                </c:pt>
                <c:pt idx="370">
                  <c:v>43258</c:v>
                </c:pt>
                <c:pt idx="371">
                  <c:v>43259</c:v>
                </c:pt>
                <c:pt idx="372">
                  <c:v>43262</c:v>
                </c:pt>
                <c:pt idx="373">
                  <c:v>43263</c:v>
                </c:pt>
                <c:pt idx="374">
                  <c:v>43264</c:v>
                </c:pt>
                <c:pt idx="375">
                  <c:v>43265</c:v>
                </c:pt>
                <c:pt idx="376">
                  <c:v>43266</c:v>
                </c:pt>
                <c:pt idx="377">
                  <c:v>43269</c:v>
                </c:pt>
                <c:pt idx="378">
                  <c:v>43270</c:v>
                </c:pt>
                <c:pt idx="379">
                  <c:v>43271</c:v>
                </c:pt>
                <c:pt idx="380">
                  <c:v>43272</c:v>
                </c:pt>
                <c:pt idx="381">
                  <c:v>43273</c:v>
                </c:pt>
                <c:pt idx="382">
                  <c:v>43276</c:v>
                </c:pt>
                <c:pt idx="383">
                  <c:v>43277</c:v>
                </c:pt>
                <c:pt idx="384">
                  <c:v>43278</c:v>
                </c:pt>
                <c:pt idx="385">
                  <c:v>43279</c:v>
                </c:pt>
                <c:pt idx="386">
                  <c:v>43280</c:v>
                </c:pt>
                <c:pt idx="387">
                  <c:v>43283</c:v>
                </c:pt>
                <c:pt idx="388">
                  <c:v>43284</c:v>
                </c:pt>
                <c:pt idx="389">
                  <c:v>43285</c:v>
                </c:pt>
                <c:pt idx="390">
                  <c:v>43286</c:v>
                </c:pt>
                <c:pt idx="391">
                  <c:v>43287</c:v>
                </c:pt>
                <c:pt idx="392">
                  <c:v>43290</c:v>
                </c:pt>
                <c:pt idx="393">
                  <c:v>43291</c:v>
                </c:pt>
                <c:pt idx="394">
                  <c:v>43292</c:v>
                </c:pt>
                <c:pt idx="395">
                  <c:v>43293</c:v>
                </c:pt>
                <c:pt idx="396">
                  <c:v>43294</c:v>
                </c:pt>
                <c:pt idx="397">
                  <c:v>43297</c:v>
                </c:pt>
                <c:pt idx="398">
                  <c:v>43298</c:v>
                </c:pt>
                <c:pt idx="399">
                  <c:v>43299</c:v>
                </c:pt>
                <c:pt idx="400">
                  <c:v>43300</c:v>
                </c:pt>
                <c:pt idx="401">
                  <c:v>43301</c:v>
                </c:pt>
                <c:pt idx="402">
                  <c:v>43304</c:v>
                </c:pt>
                <c:pt idx="403">
                  <c:v>43305</c:v>
                </c:pt>
                <c:pt idx="404">
                  <c:v>43306</c:v>
                </c:pt>
                <c:pt idx="405">
                  <c:v>43307</c:v>
                </c:pt>
                <c:pt idx="406">
                  <c:v>43308</c:v>
                </c:pt>
                <c:pt idx="407">
                  <c:v>43311</c:v>
                </c:pt>
                <c:pt idx="408">
                  <c:v>43312</c:v>
                </c:pt>
                <c:pt idx="409">
                  <c:v>43313</c:v>
                </c:pt>
                <c:pt idx="410">
                  <c:v>43314</c:v>
                </c:pt>
                <c:pt idx="411">
                  <c:v>43315</c:v>
                </c:pt>
                <c:pt idx="412">
                  <c:v>43318</c:v>
                </c:pt>
                <c:pt idx="413">
                  <c:v>43319</c:v>
                </c:pt>
                <c:pt idx="414">
                  <c:v>43320</c:v>
                </c:pt>
                <c:pt idx="415">
                  <c:v>43321</c:v>
                </c:pt>
                <c:pt idx="416">
                  <c:v>43322</c:v>
                </c:pt>
                <c:pt idx="417">
                  <c:v>43325</c:v>
                </c:pt>
                <c:pt idx="418">
                  <c:v>43326</c:v>
                </c:pt>
                <c:pt idx="419">
                  <c:v>43327</c:v>
                </c:pt>
                <c:pt idx="420">
                  <c:v>43328</c:v>
                </c:pt>
                <c:pt idx="421">
                  <c:v>43329</c:v>
                </c:pt>
                <c:pt idx="422">
                  <c:v>43332</c:v>
                </c:pt>
                <c:pt idx="423">
                  <c:v>43333</c:v>
                </c:pt>
                <c:pt idx="424">
                  <c:v>43334</c:v>
                </c:pt>
                <c:pt idx="425">
                  <c:v>43335</c:v>
                </c:pt>
                <c:pt idx="426">
                  <c:v>43336</c:v>
                </c:pt>
                <c:pt idx="427">
                  <c:v>43339</c:v>
                </c:pt>
                <c:pt idx="428">
                  <c:v>43340</c:v>
                </c:pt>
                <c:pt idx="429">
                  <c:v>43341</c:v>
                </c:pt>
                <c:pt idx="430">
                  <c:v>43342</c:v>
                </c:pt>
                <c:pt idx="431">
                  <c:v>43343</c:v>
                </c:pt>
                <c:pt idx="432">
                  <c:v>43346</c:v>
                </c:pt>
                <c:pt idx="433">
                  <c:v>43347</c:v>
                </c:pt>
                <c:pt idx="434">
                  <c:v>43348</c:v>
                </c:pt>
                <c:pt idx="435">
                  <c:v>43349</c:v>
                </c:pt>
                <c:pt idx="436">
                  <c:v>43350</c:v>
                </c:pt>
                <c:pt idx="437">
                  <c:v>43353</c:v>
                </c:pt>
                <c:pt idx="438">
                  <c:v>43354</c:v>
                </c:pt>
                <c:pt idx="439">
                  <c:v>43355</c:v>
                </c:pt>
                <c:pt idx="440">
                  <c:v>43356</c:v>
                </c:pt>
                <c:pt idx="441">
                  <c:v>43357</c:v>
                </c:pt>
                <c:pt idx="442">
                  <c:v>43360</c:v>
                </c:pt>
                <c:pt idx="443">
                  <c:v>43361</c:v>
                </c:pt>
                <c:pt idx="444">
                  <c:v>43362</c:v>
                </c:pt>
                <c:pt idx="445">
                  <c:v>43363</c:v>
                </c:pt>
                <c:pt idx="446">
                  <c:v>43364</c:v>
                </c:pt>
                <c:pt idx="447">
                  <c:v>43367</c:v>
                </c:pt>
                <c:pt idx="448">
                  <c:v>43368</c:v>
                </c:pt>
                <c:pt idx="449">
                  <c:v>43369</c:v>
                </c:pt>
                <c:pt idx="450">
                  <c:v>43370</c:v>
                </c:pt>
                <c:pt idx="451">
                  <c:v>43371</c:v>
                </c:pt>
                <c:pt idx="452">
                  <c:v>43374</c:v>
                </c:pt>
                <c:pt idx="453">
                  <c:v>43375</c:v>
                </c:pt>
                <c:pt idx="454">
                  <c:v>43376</c:v>
                </c:pt>
                <c:pt idx="455">
                  <c:v>43377</c:v>
                </c:pt>
                <c:pt idx="456">
                  <c:v>43378</c:v>
                </c:pt>
                <c:pt idx="457">
                  <c:v>43381</c:v>
                </c:pt>
                <c:pt idx="458">
                  <c:v>43382</c:v>
                </c:pt>
                <c:pt idx="459">
                  <c:v>43383</c:v>
                </c:pt>
                <c:pt idx="460">
                  <c:v>43384</c:v>
                </c:pt>
                <c:pt idx="461">
                  <c:v>43385</c:v>
                </c:pt>
                <c:pt idx="462">
                  <c:v>43388</c:v>
                </c:pt>
                <c:pt idx="463">
                  <c:v>43389</c:v>
                </c:pt>
                <c:pt idx="464">
                  <c:v>43390</c:v>
                </c:pt>
                <c:pt idx="465">
                  <c:v>43391</c:v>
                </c:pt>
                <c:pt idx="466">
                  <c:v>43392</c:v>
                </c:pt>
                <c:pt idx="467">
                  <c:v>43395</c:v>
                </c:pt>
                <c:pt idx="468">
                  <c:v>43396</c:v>
                </c:pt>
                <c:pt idx="469">
                  <c:v>43397</c:v>
                </c:pt>
                <c:pt idx="470">
                  <c:v>43398</c:v>
                </c:pt>
                <c:pt idx="471">
                  <c:v>43399</c:v>
                </c:pt>
                <c:pt idx="472">
                  <c:v>43402</c:v>
                </c:pt>
                <c:pt idx="473">
                  <c:v>43403</c:v>
                </c:pt>
                <c:pt idx="474">
                  <c:v>43404</c:v>
                </c:pt>
                <c:pt idx="475">
                  <c:v>43405</c:v>
                </c:pt>
                <c:pt idx="476">
                  <c:v>43406</c:v>
                </c:pt>
                <c:pt idx="477">
                  <c:v>43409</c:v>
                </c:pt>
                <c:pt idx="478">
                  <c:v>43410</c:v>
                </c:pt>
                <c:pt idx="479">
                  <c:v>43411</c:v>
                </c:pt>
                <c:pt idx="480">
                  <c:v>43412</c:v>
                </c:pt>
                <c:pt idx="481">
                  <c:v>43413</c:v>
                </c:pt>
                <c:pt idx="482">
                  <c:v>43416</c:v>
                </c:pt>
                <c:pt idx="483">
                  <c:v>43417</c:v>
                </c:pt>
                <c:pt idx="484">
                  <c:v>43418</c:v>
                </c:pt>
                <c:pt idx="485">
                  <c:v>43419</c:v>
                </c:pt>
                <c:pt idx="486">
                  <c:v>43420</c:v>
                </c:pt>
                <c:pt idx="487">
                  <c:v>43423</c:v>
                </c:pt>
                <c:pt idx="488">
                  <c:v>43424</c:v>
                </c:pt>
                <c:pt idx="489">
                  <c:v>43425</c:v>
                </c:pt>
                <c:pt idx="490">
                  <c:v>43426</c:v>
                </c:pt>
                <c:pt idx="491">
                  <c:v>43427</c:v>
                </c:pt>
                <c:pt idx="492">
                  <c:v>43430</c:v>
                </c:pt>
                <c:pt idx="493">
                  <c:v>43431</c:v>
                </c:pt>
                <c:pt idx="494">
                  <c:v>43432</c:v>
                </c:pt>
                <c:pt idx="495">
                  <c:v>43433</c:v>
                </c:pt>
                <c:pt idx="496">
                  <c:v>43434</c:v>
                </c:pt>
                <c:pt idx="497">
                  <c:v>43437</c:v>
                </c:pt>
                <c:pt idx="498">
                  <c:v>43438</c:v>
                </c:pt>
                <c:pt idx="499">
                  <c:v>43439</c:v>
                </c:pt>
                <c:pt idx="500">
                  <c:v>43440</c:v>
                </c:pt>
                <c:pt idx="501">
                  <c:v>43441</c:v>
                </c:pt>
                <c:pt idx="502">
                  <c:v>43444</c:v>
                </c:pt>
                <c:pt idx="503">
                  <c:v>43445</c:v>
                </c:pt>
                <c:pt idx="504">
                  <c:v>43446</c:v>
                </c:pt>
                <c:pt idx="505">
                  <c:v>43447</c:v>
                </c:pt>
                <c:pt idx="506">
                  <c:v>43448</c:v>
                </c:pt>
                <c:pt idx="507">
                  <c:v>43451</c:v>
                </c:pt>
                <c:pt idx="508">
                  <c:v>43452</c:v>
                </c:pt>
                <c:pt idx="509">
                  <c:v>43453</c:v>
                </c:pt>
                <c:pt idx="510">
                  <c:v>43454</c:v>
                </c:pt>
                <c:pt idx="511">
                  <c:v>43455</c:v>
                </c:pt>
                <c:pt idx="512">
                  <c:v>43458</c:v>
                </c:pt>
                <c:pt idx="513">
                  <c:v>43460</c:v>
                </c:pt>
                <c:pt idx="514">
                  <c:v>43461</c:v>
                </c:pt>
                <c:pt idx="515">
                  <c:v>43462</c:v>
                </c:pt>
                <c:pt idx="516">
                  <c:v>43465</c:v>
                </c:pt>
                <c:pt idx="517">
                  <c:v>43467</c:v>
                </c:pt>
                <c:pt idx="518">
                  <c:v>43468</c:v>
                </c:pt>
                <c:pt idx="519">
                  <c:v>43469</c:v>
                </c:pt>
                <c:pt idx="520">
                  <c:v>43472</c:v>
                </c:pt>
                <c:pt idx="521">
                  <c:v>43473</c:v>
                </c:pt>
                <c:pt idx="522">
                  <c:v>43474</c:v>
                </c:pt>
                <c:pt idx="523">
                  <c:v>43475</c:v>
                </c:pt>
                <c:pt idx="524">
                  <c:v>43476</c:v>
                </c:pt>
                <c:pt idx="525">
                  <c:v>43479</c:v>
                </c:pt>
                <c:pt idx="526">
                  <c:v>43480</c:v>
                </c:pt>
                <c:pt idx="527">
                  <c:v>43481</c:v>
                </c:pt>
                <c:pt idx="528">
                  <c:v>43482</c:v>
                </c:pt>
                <c:pt idx="529">
                  <c:v>43483</c:v>
                </c:pt>
                <c:pt idx="530">
                  <c:v>43486</c:v>
                </c:pt>
                <c:pt idx="531">
                  <c:v>43487</c:v>
                </c:pt>
                <c:pt idx="532">
                  <c:v>43488</c:v>
                </c:pt>
                <c:pt idx="533">
                  <c:v>43489</c:v>
                </c:pt>
                <c:pt idx="534">
                  <c:v>43490</c:v>
                </c:pt>
                <c:pt idx="535">
                  <c:v>43493</c:v>
                </c:pt>
                <c:pt idx="536">
                  <c:v>43494</c:v>
                </c:pt>
                <c:pt idx="537">
                  <c:v>43495</c:v>
                </c:pt>
                <c:pt idx="538">
                  <c:v>43496</c:v>
                </c:pt>
                <c:pt idx="539">
                  <c:v>43497</c:v>
                </c:pt>
                <c:pt idx="540">
                  <c:v>43500</c:v>
                </c:pt>
                <c:pt idx="541">
                  <c:v>43501</c:v>
                </c:pt>
                <c:pt idx="542">
                  <c:v>43502</c:v>
                </c:pt>
                <c:pt idx="543">
                  <c:v>43503</c:v>
                </c:pt>
                <c:pt idx="544">
                  <c:v>43504</c:v>
                </c:pt>
                <c:pt idx="545">
                  <c:v>43507</c:v>
                </c:pt>
                <c:pt idx="546">
                  <c:v>43508</c:v>
                </c:pt>
                <c:pt idx="547">
                  <c:v>43509</c:v>
                </c:pt>
                <c:pt idx="548">
                  <c:v>43510</c:v>
                </c:pt>
                <c:pt idx="549">
                  <c:v>43511</c:v>
                </c:pt>
                <c:pt idx="550">
                  <c:v>43514</c:v>
                </c:pt>
                <c:pt idx="551">
                  <c:v>43515</c:v>
                </c:pt>
                <c:pt idx="552">
                  <c:v>43516</c:v>
                </c:pt>
                <c:pt idx="553">
                  <c:v>43517</c:v>
                </c:pt>
                <c:pt idx="554">
                  <c:v>43518</c:v>
                </c:pt>
                <c:pt idx="555">
                  <c:v>43521</c:v>
                </c:pt>
                <c:pt idx="556">
                  <c:v>43522</c:v>
                </c:pt>
                <c:pt idx="557">
                  <c:v>43523</c:v>
                </c:pt>
                <c:pt idx="558">
                  <c:v>43524</c:v>
                </c:pt>
                <c:pt idx="559">
                  <c:v>43525</c:v>
                </c:pt>
                <c:pt idx="560">
                  <c:v>43528</c:v>
                </c:pt>
                <c:pt idx="561">
                  <c:v>43529</c:v>
                </c:pt>
                <c:pt idx="562">
                  <c:v>43530</c:v>
                </c:pt>
                <c:pt idx="563">
                  <c:v>43531</c:v>
                </c:pt>
                <c:pt idx="564">
                  <c:v>43532</c:v>
                </c:pt>
                <c:pt idx="565">
                  <c:v>43535</c:v>
                </c:pt>
                <c:pt idx="566">
                  <c:v>43536</c:v>
                </c:pt>
                <c:pt idx="567">
                  <c:v>43537</c:v>
                </c:pt>
                <c:pt idx="568">
                  <c:v>43538</c:v>
                </c:pt>
                <c:pt idx="569">
                  <c:v>43539</c:v>
                </c:pt>
                <c:pt idx="570">
                  <c:v>43542</c:v>
                </c:pt>
                <c:pt idx="571">
                  <c:v>43543</c:v>
                </c:pt>
                <c:pt idx="572">
                  <c:v>43544</c:v>
                </c:pt>
                <c:pt idx="573">
                  <c:v>43545</c:v>
                </c:pt>
                <c:pt idx="574">
                  <c:v>43546</c:v>
                </c:pt>
                <c:pt idx="575">
                  <c:v>43549</c:v>
                </c:pt>
                <c:pt idx="576">
                  <c:v>43550</c:v>
                </c:pt>
                <c:pt idx="577">
                  <c:v>43551</c:v>
                </c:pt>
                <c:pt idx="578">
                  <c:v>43552</c:v>
                </c:pt>
                <c:pt idx="579">
                  <c:v>43553</c:v>
                </c:pt>
                <c:pt idx="580">
                  <c:v>43556</c:v>
                </c:pt>
                <c:pt idx="581">
                  <c:v>43557</c:v>
                </c:pt>
                <c:pt idx="582">
                  <c:v>43558</c:v>
                </c:pt>
                <c:pt idx="583">
                  <c:v>43559</c:v>
                </c:pt>
                <c:pt idx="584">
                  <c:v>43560</c:v>
                </c:pt>
                <c:pt idx="585">
                  <c:v>43563</c:v>
                </c:pt>
                <c:pt idx="586">
                  <c:v>43564</c:v>
                </c:pt>
                <c:pt idx="587">
                  <c:v>43565</c:v>
                </c:pt>
                <c:pt idx="588">
                  <c:v>43566</c:v>
                </c:pt>
                <c:pt idx="589">
                  <c:v>43567</c:v>
                </c:pt>
                <c:pt idx="590">
                  <c:v>43570</c:v>
                </c:pt>
                <c:pt idx="591">
                  <c:v>43571</c:v>
                </c:pt>
                <c:pt idx="592">
                  <c:v>43572</c:v>
                </c:pt>
                <c:pt idx="593">
                  <c:v>43573</c:v>
                </c:pt>
                <c:pt idx="594">
                  <c:v>43577</c:v>
                </c:pt>
                <c:pt idx="595">
                  <c:v>43578</c:v>
                </c:pt>
                <c:pt idx="596">
                  <c:v>43579</c:v>
                </c:pt>
                <c:pt idx="597">
                  <c:v>43580</c:v>
                </c:pt>
                <c:pt idx="598">
                  <c:v>43581</c:v>
                </c:pt>
                <c:pt idx="599">
                  <c:v>43584</c:v>
                </c:pt>
                <c:pt idx="600">
                  <c:v>43585</c:v>
                </c:pt>
                <c:pt idx="601">
                  <c:v>43586</c:v>
                </c:pt>
                <c:pt idx="602">
                  <c:v>43587</c:v>
                </c:pt>
                <c:pt idx="603">
                  <c:v>43588</c:v>
                </c:pt>
                <c:pt idx="604">
                  <c:v>43591</c:v>
                </c:pt>
                <c:pt idx="605">
                  <c:v>43592</c:v>
                </c:pt>
                <c:pt idx="606">
                  <c:v>43593</c:v>
                </c:pt>
                <c:pt idx="607">
                  <c:v>43594</c:v>
                </c:pt>
                <c:pt idx="608">
                  <c:v>43595</c:v>
                </c:pt>
                <c:pt idx="609">
                  <c:v>43598</c:v>
                </c:pt>
                <c:pt idx="610">
                  <c:v>43599</c:v>
                </c:pt>
                <c:pt idx="611">
                  <c:v>43600</c:v>
                </c:pt>
                <c:pt idx="612">
                  <c:v>43601</c:v>
                </c:pt>
                <c:pt idx="613">
                  <c:v>43602</c:v>
                </c:pt>
                <c:pt idx="614">
                  <c:v>43605</c:v>
                </c:pt>
                <c:pt idx="615">
                  <c:v>43606</c:v>
                </c:pt>
                <c:pt idx="616">
                  <c:v>43607</c:v>
                </c:pt>
                <c:pt idx="617">
                  <c:v>43608</c:v>
                </c:pt>
                <c:pt idx="618">
                  <c:v>43609</c:v>
                </c:pt>
                <c:pt idx="619">
                  <c:v>43612</c:v>
                </c:pt>
                <c:pt idx="620">
                  <c:v>43613</c:v>
                </c:pt>
                <c:pt idx="621">
                  <c:v>43614</c:v>
                </c:pt>
                <c:pt idx="622">
                  <c:v>43615</c:v>
                </c:pt>
                <c:pt idx="623">
                  <c:v>43616</c:v>
                </c:pt>
                <c:pt idx="624">
                  <c:v>43619</c:v>
                </c:pt>
                <c:pt idx="625">
                  <c:v>43620</c:v>
                </c:pt>
                <c:pt idx="626">
                  <c:v>43621</c:v>
                </c:pt>
                <c:pt idx="627">
                  <c:v>43622</c:v>
                </c:pt>
                <c:pt idx="628">
                  <c:v>43623</c:v>
                </c:pt>
                <c:pt idx="629">
                  <c:v>43626</c:v>
                </c:pt>
                <c:pt idx="630">
                  <c:v>43627</c:v>
                </c:pt>
                <c:pt idx="631">
                  <c:v>43628</c:v>
                </c:pt>
                <c:pt idx="632">
                  <c:v>43629</c:v>
                </c:pt>
                <c:pt idx="633">
                  <c:v>43630</c:v>
                </c:pt>
                <c:pt idx="634">
                  <c:v>43633</c:v>
                </c:pt>
                <c:pt idx="635">
                  <c:v>43634</c:v>
                </c:pt>
                <c:pt idx="636">
                  <c:v>43635</c:v>
                </c:pt>
                <c:pt idx="637">
                  <c:v>43636</c:v>
                </c:pt>
                <c:pt idx="638">
                  <c:v>43637</c:v>
                </c:pt>
                <c:pt idx="639">
                  <c:v>43640</c:v>
                </c:pt>
                <c:pt idx="640">
                  <c:v>43641</c:v>
                </c:pt>
                <c:pt idx="641">
                  <c:v>43642</c:v>
                </c:pt>
                <c:pt idx="642">
                  <c:v>43643</c:v>
                </c:pt>
                <c:pt idx="643">
                  <c:v>43644</c:v>
                </c:pt>
                <c:pt idx="644">
                  <c:v>43647</c:v>
                </c:pt>
                <c:pt idx="645">
                  <c:v>43648</c:v>
                </c:pt>
                <c:pt idx="646">
                  <c:v>43649</c:v>
                </c:pt>
                <c:pt idx="647">
                  <c:v>43650</c:v>
                </c:pt>
                <c:pt idx="648">
                  <c:v>43651</c:v>
                </c:pt>
                <c:pt idx="649">
                  <c:v>43654</c:v>
                </c:pt>
                <c:pt idx="650">
                  <c:v>43655</c:v>
                </c:pt>
                <c:pt idx="651">
                  <c:v>43656</c:v>
                </c:pt>
                <c:pt idx="652">
                  <c:v>43657</c:v>
                </c:pt>
                <c:pt idx="653">
                  <c:v>43658</c:v>
                </c:pt>
                <c:pt idx="654">
                  <c:v>43661</c:v>
                </c:pt>
                <c:pt idx="655">
                  <c:v>43662</c:v>
                </c:pt>
                <c:pt idx="656">
                  <c:v>43663</c:v>
                </c:pt>
                <c:pt idx="657">
                  <c:v>43664</c:v>
                </c:pt>
                <c:pt idx="658">
                  <c:v>43665</c:v>
                </c:pt>
                <c:pt idx="659">
                  <c:v>43668</c:v>
                </c:pt>
                <c:pt idx="660">
                  <c:v>43669</c:v>
                </c:pt>
                <c:pt idx="661">
                  <c:v>43670</c:v>
                </c:pt>
                <c:pt idx="662">
                  <c:v>43671</c:v>
                </c:pt>
                <c:pt idx="663">
                  <c:v>43672</c:v>
                </c:pt>
                <c:pt idx="664">
                  <c:v>43675</c:v>
                </c:pt>
                <c:pt idx="665">
                  <c:v>43676</c:v>
                </c:pt>
                <c:pt idx="666">
                  <c:v>43677</c:v>
                </c:pt>
                <c:pt idx="667">
                  <c:v>43678</c:v>
                </c:pt>
                <c:pt idx="668">
                  <c:v>43679</c:v>
                </c:pt>
                <c:pt idx="669">
                  <c:v>43682</c:v>
                </c:pt>
                <c:pt idx="670">
                  <c:v>43683</c:v>
                </c:pt>
                <c:pt idx="671">
                  <c:v>43684</c:v>
                </c:pt>
                <c:pt idx="672">
                  <c:v>43685</c:v>
                </c:pt>
                <c:pt idx="673">
                  <c:v>43686</c:v>
                </c:pt>
                <c:pt idx="674">
                  <c:v>43689</c:v>
                </c:pt>
                <c:pt idx="675">
                  <c:v>43690</c:v>
                </c:pt>
                <c:pt idx="676">
                  <c:v>43691</c:v>
                </c:pt>
                <c:pt idx="677">
                  <c:v>43692</c:v>
                </c:pt>
                <c:pt idx="678">
                  <c:v>43693</c:v>
                </c:pt>
                <c:pt idx="679">
                  <c:v>43696</c:v>
                </c:pt>
                <c:pt idx="680">
                  <c:v>43697</c:v>
                </c:pt>
                <c:pt idx="681">
                  <c:v>43698</c:v>
                </c:pt>
                <c:pt idx="682">
                  <c:v>43699</c:v>
                </c:pt>
                <c:pt idx="683">
                  <c:v>43700</c:v>
                </c:pt>
                <c:pt idx="684">
                  <c:v>43703</c:v>
                </c:pt>
                <c:pt idx="685">
                  <c:v>43704</c:v>
                </c:pt>
                <c:pt idx="686">
                  <c:v>43705</c:v>
                </c:pt>
                <c:pt idx="687">
                  <c:v>43706</c:v>
                </c:pt>
                <c:pt idx="688">
                  <c:v>43707</c:v>
                </c:pt>
                <c:pt idx="689">
                  <c:v>43710</c:v>
                </c:pt>
                <c:pt idx="690">
                  <c:v>43711</c:v>
                </c:pt>
                <c:pt idx="691">
                  <c:v>43712</c:v>
                </c:pt>
                <c:pt idx="692">
                  <c:v>43713</c:v>
                </c:pt>
                <c:pt idx="693">
                  <c:v>43714</c:v>
                </c:pt>
                <c:pt idx="694">
                  <c:v>43717</c:v>
                </c:pt>
                <c:pt idx="695">
                  <c:v>43718</c:v>
                </c:pt>
                <c:pt idx="696">
                  <c:v>43719</c:v>
                </c:pt>
                <c:pt idx="697">
                  <c:v>43720</c:v>
                </c:pt>
                <c:pt idx="698">
                  <c:v>43721</c:v>
                </c:pt>
                <c:pt idx="699">
                  <c:v>43724</c:v>
                </c:pt>
                <c:pt idx="700">
                  <c:v>43725</c:v>
                </c:pt>
                <c:pt idx="701">
                  <c:v>43726</c:v>
                </c:pt>
                <c:pt idx="702">
                  <c:v>43727</c:v>
                </c:pt>
                <c:pt idx="703">
                  <c:v>43728</c:v>
                </c:pt>
                <c:pt idx="704">
                  <c:v>43731</c:v>
                </c:pt>
                <c:pt idx="705">
                  <c:v>43732</c:v>
                </c:pt>
                <c:pt idx="706">
                  <c:v>43733</c:v>
                </c:pt>
                <c:pt idx="707">
                  <c:v>43734</c:v>
                </c:pt>
                <c:pt idx="708">
                  <c:v>43735</c:v>
                </c:pt>
                <c:pt idx="709">
                  <c:v>43738</c:v>
                </c:pt>
                <c:pt idx="710">
                  <c:v>43739</c:v>
                </c:pt>
                <c:pt idx="711">
                  <c:v>43740</c:v>
                </c:pt>
                <c:pt idx="712">
                  <c:v>43741</c:v>
                </c:pt>
                <c:pt idx="713">
                  <c:v>43742</c:v>
                </c:pt>
                <c:pt idx="714">
                  <c:v>43745</c:v>
                </c:pt>
                <c:pt idx="715">
                  <c:v>43746</c:v>
                </c:pt>
                <c:pt idx="716">
                  <c:v>43747</c:v>
                </c:pt>
                <c:pt idx="717">
                  <c:v>43748</c:v>
                </c:pt>
                <c:pt idx="718">
                  <c:v>43749</c:v>
                </c:pt>
                <c:pt idx="719">
                  <c:v>43752</c:v>
                </c:pt>
                <c:pt idx="720">
                  <c:v>43753</c:v>
                </c:pt>
                <c:pt idx="721">
                  <c:v>43754</c:v>
                </c:pt>
                <c:pt idx="722">
                  <c:v>43755</c:v>
                </c:pt>
                <c:pt idx="723">
                  <c:v>43756</c:v>
                </c:pt>
                <c:pt idx="724">
                  <c:v>43759</c:v>
                </c:pt>
                <c:pt idx="725">
                  <c:v>43760</c:v>
                </c:pt>
                <c:pt idx="726">
                  <c:v>43761</c:v>
                </c:pt>
                <c:pt idx="727">
                  <c:v>43762</c:v>
                </c:pt>
                <c:pt idx="728">
                  <c:v>43763</c:v>
                </c:pt>
                <c:pt idx="729">
                  <c:v>43766</c:v>
                </c:pt>
                <c:pt idx="730">
                  <c:v>43767</c:v>
                </c:pt>
                <c:pt idx="731">
                  <c:v>43768</c:v>
                </c:pt>
                <c:pt idx="732">
                  <c:v>43769</c:v>
                </c:pt>
                <c:pt idx="733">
                  <c:v>43770</c:v>
                </c:pt>
                <c:pt idx="734">
                  <c:v>43773</c:v>
                </c:pt>
                <c:pt idx="735">
                  <c:v>43774</c:v>
                </c:pt>
                <c:pt idx="736">
                  <c:v>43775</c:v>
                </c:pt>
                <c:pt idx="737">
                  <c:v>43776</c:v>
                </c:pt>
                <c:pt idx="738">
                  <c:v>43777</c:v>
                </c:pt>
                <c:pt idx="739">
                  <c:v>43780</c:v>
                </c:pt>
                <c:pt idx="740">
                  <c:v>43781</c:v>
                </c:pt>
                <c:pt idx="741">
                  <c:v>43782</c:v>
                </c:pt>
                <c:pt idx="742">
                  <c:v>43783</c:v>
                </c:pt>
                <c:pt idx="743">
                  <c:v>43784</c:v>
                </c:pt>
                <c:pt idx="744">
                  <c:v>43787</c:v>
                </c:pt>
                <c:pt idx="745">
                  <c:v>43788</c:v>
                </c:pt>
                <c:pt idx="746">
                  <c:v>43789</c:v>
                </c:pt>
                <c:pt idx="747">
                  <c:v>43790</c:v>
                </c:pt>
                <c:pt idx="748">
                  <c:v>43791</c:v>
                </c:pt>
                <c:pt idx="749">
                  <c:v>43794</c:v>
                </c:pt>
                <c:pt idx="750">
                  <c:v>43795</c:v>
                </c:pt>
                <c:pt idx="751">
                  <c:v>43796</c:v>
                </c:pt>
                <c:pt idx="752">
                  <c:v>43797</c:v>
                </c:pt>
                <c:pt idx="753">
                  <c:v>43798</c:v>
                </c:pt>
                <c:pt idx="754">
                  <c:v>43801</c:v>
                </c:pt>
                <c:pt idx="755">
                  <c:v>43802</c:v>
                </c:pt>
                <c:pt idx="756">
                  <c:v>43803</c:v>
                </c:pt>
                <c:pt idx="757">
                  <c:v>43804</c:v>
                </c:pt>
                <c:pt idx="758">
                  <c:v>43805</c:v>
                </c:pt>
                <c:pt idx="759">
                  <c:v>43808</c:v>
                </c:pt>
                <c:pt idx="760">
                  <c:v>43809</c:v>
                </c:pt>
                <c:pt idx="761">
                  <c:v>43810</c:v>
                </c:pt>
                <c:pt idx="762">
                  <c:v>43811</c:v>
                </c:pt>
                <c:pt idx="763">
                  <c:v>43812</c:v>
                </c:pt>
                <c:pt idx="764">
                  <c:v>43815</c:v>
                </c:pt>
                <c:pt idx="765">
                  <c:v>43816</c:v>
                </c:pt>
                <c:pt idx="766">
                  <c:v>43817</c:v>
                </c:pt>
                <c:pt idx="767">
                  <c:v>43818</c:v>
                </c:pt>
                <c:pt idx="768">
                  <c:v>43819</c:v>
                </c:pt>
                <c:pt idx="769">
                  <c:v>43822</c:v>
                </c:pt>
                <c:pt idx="770">
                  <c:v>43823</c:v>
                </c:pt>
                <c:pt idx="771">
                  <c:v>43825</c:v>
                </c:pt>
                <c:pt idx="772">
                  <c:v>43826</c:v>
                </c:pt>
                <c:pt idx="773">
                  <c:v>43829</c:v>
                </c:pt>
                <c:pt idx="774">
                  <c:v>43830</c:v>
                </c:pt>
                <c:pt idx="775">
                  <c:v>43832</c:v>
                </c:pt>
                <c:pt idx="776">
                  <c:v>43833</c:v>
                </c:pt>
                <c:pt idx="777">
                  <c:v>43836</c:v>
                </c:pt>
                <c:pt idx="778">
                  <c:v>43837</c:v>
                </c:pt>
                <c:pt idx="779">
                  <c:v>43838</c:v>
                </c:pt>
                <c:pt idx="780">
                  <c:v>43839</c:v>
                </c:pt>
                <c:pt idx="781">
                  <c:v>43840</c:v>
                </c:pt>
                <c:pt idx="782">
                  <c:v>43843</c:v>
                </c:pt>
                <c:pt idx="783">
                  <c:v>43844</c:v>
                </c:pt>
                <c:pt idx="784">
                  <c:v>43845</c:v>
                </c:pt>
                <c:pt idx="785">
                  <c:v>43846</c:v>
                </c:pt>
                <c:pt idx="786">
                  <c:v>43847</c:v>
                </c:pt>
                <c:pt idx="787">
                  <c:v>43850</c:v>
                </c:pt>
                <c:pt idx="788">
                  <c:v>43851</c:v>
                </c:pt>
                <c:pt idx="789">
                  <c:v>43852</c:v>
                </c:pt>
                <c:pt idx="790">
                  <c:v>43853</c:v>
                </c:pt>
                <c:pt idx="791">
                  <c:v>43854</c:v>
                </c:pt>
                <c:pt idx="792">
                  <c:v>43857</c:v>
                </c:pt>
                <c:pt idx="793">
                  <c:v>43858</c:v>
                </c:pt>
                <c:pt idx="794">
                  <c:v>43859</c:v>
                </c:pt>
                <c:pt idx="795">
                  <c:v>43860</c:v>
                </c:pt>
                <c:pt idx="796">
                  <c:v>43861</c:v>
                </c:pt>
                <c:pt idx="797">
                  <c:v>43864</c:v>
                </c:pt>
                <c:pt idx="798">
                  <c:v>43865</c:v>
                </c:pt>
                <c:pt idx="799">
                  <c:v>43866</c:v>
                </c:pt>
                <c:pt idx="800">
                  <c:v>43867</c:v>
                </c:pt>
                <c:pt idx="801">
                  <c:v>43868</c:v>
                </c:pt>
                <c:pt idx="802">
                  <c:v>43871</c:v>
                </c:pt>
                <c:pt idx="803">
                  <c:v>43872</c:v>
                </c:pt>
                <c:pt idx="804">
                  <c:v>43873</c:v>
                </c:pt>
                <c:pt idx="805">
                  <c:v>43874</c:v>
                </c:pt>
                <c:pt idx="806">
                  <c:v>43875</c:v>
                </c:pt>
                <c:pt idx="807">
                  <c:v>43878</c:v>
                </c:pt>
                <c:pt idx="808">
                  <c:v>43879</c:v>
                </c:pt>
                <c:pt idx="809">
                  <c:v>43880</c:v>
                </c:pt>
                <c:pt idx="810">
                  <c:v>43881</c:v>
                </c:pt>
                <c:pt idx="811">
                  <c:v>43882</c:v>
                </c:pt>
                <c:pt idx="812">
                  <c:v>43885</c:v>
                </c:pt>
                <c:pt idx="813">
                  <c:v>43886</c:v>
                </c:pt>
                <c:pt idx="814">
                  <c:v>43887</c:v>
                </c:pt>
                <c:pt idx="815">
                  <c:v>43888</c:v>
                </c:pt>
                <c:pt idx="816">
                  <c:v>43889</c:v>
                </c:pt>
                <c:pt idx="817">
                  <c:v>43892</c:v>
                </c:pt>
                <c:pt idx="818">
                  <c:v>43893</c:v>
                </c:pt>
                <c:pt idx="819">
                  <c:v>43894</c:v>
                </c:pt>
                <c:pt idx="820">
                  <c:v>43895</c:v>
                </c:pt>
                <c:pt idx="821">
                  <c:v>43896</c:v>
                </c:pt>
                <c:pt idx="822">
                  <c:v>43899</c:v>
                </c:pt>
                <c:pt idx="823">
                  <c:v>43900</c:v>
                </c:pt>
                <c:pt idx="824">
                  <c:v>43901</c:v>
                </c:pt>
                <c:pt idx="825">
                  <c:v>43902</c:v>
                </c:pt>
                <c:pt idx="826">
                  <c:v>43903</c:v>
                </c:pt>
                <c:pt idx="827">
                  <c:v>43906</c:v>
                </c:pt>
                <c:pt idx="828">
                  <c:v>43907</c:v>
                </c:pt>
                <c:pt idx="829">
                  <c:v>43908</c:v>
                </c:pt>
                <c:pt idx="830">
                  <c:v>43909</c:v>
                </c:pt>
                <c:pt idx="831">
                  <c:v>43910</c:v>
                </c:pt>
                <c:pt idx="832">
                  <c:v>43913</c:v>
                </c:pt>
                <c:pt idx="833">
                  <c:v>43914</c:v>
                </c:pt>
                <c:pt idx="834">
                  <c:v>43915</c:v>
                </c:pt>
                <c:pt idx="835">
                  <c:v>43916</c:v>
                </c:pt>
                <c:pt idx="836">
                  <c:v>43917</c:v>
                </c:pt>
                <c:pt idx="837">
                  <c:v>43920</c:v>
                </c:pt>
                <c:pt idx="838">
                  <c:v>43921</c:v>
                </c:pt>
                <c:pt idx="839">
                  <c:v>43922</c:v>
                </c:pt>
                <c:pt idx="840">
                  <c:v>43923</c:v>
                </c:pt>
                <c:pt idx="841">
                  <c:v>43924</c:v>
                </c:pt>
                <c:pt idx="842">
                  <c:v>43927</c:v>
                </c:pt>
                <c:pt idx="843">
                  <c:v>43928</c:v>
                </c:pt>
                <c:pt idx="844">
                  <c:v>43929</c:v>
                </c:pt>
                <c:pt idx="845">
                  <c:v>43930</c:v>
                </c:pt>
                <c:pt idx="846">
                  <c:v>43934</c:v>
                </c:pt>
                <c:pt idx="847">
                  <c:v>43935</c:v>
                </c:pt>
                <c:pt idx="848">
                  <c:v>43936</c:v>
                </c:pt>
                <c:pt idx="849">
                  <c:v>43937</c:v>
                </c:pt>
                <c:pt idx="850">
                  <c:v>43938</c:v>
                </c:pt>
                <c:pt idx="851">
                  <c:v>43941</c:v>
                </c:pt>
                <c:pt idx="852">
                  <c:v>43942</c:v>
                </c:pt>
                <c:pt idx="853">
                  <c:v>43943</c:v>
                </c:pt>
                <c:pt idx="854">
                  <c:v>43944</c:v>
                </c:pt>
                <c:pt idx="855">
                  <c:v>43945</c:v>
                </c:pt>
                <c:pt idx="856">
                  <c:v>43948</c:v>
                </c:pt>
                <c:pt idx="857">
                  <c:v>43949</c:v>
                </c:pt>
                <c:pt idx="858">
                  <c:v>43950</c:v>
                </c:pt>
                <c:pt idx="859">
                  <c:v>43951</c:v>
                </c:pt>
                <c:pt idx="860">
                  <c:v>43952</c:v>
                </c:pt>
                <c:pt idx="861">
                  <c:v>43955</c:v>
                </c:pt>
                <c:pt idx="862">
                  <c:v>43956</c:v>
                </c:pt>
                <c:pt idx="863">
                  <c:v>43957</c:v>
                </c:pt>
                <c:pt idx="864">
                  <c:v>43958</c:v>
                </c:pt>
                <c:pt idx="865">
                  <c:v>43959</c:v>
                </c:pt>
                <c:pt idx="866">
                  <c:v>43962</c:v>
                </c:pt>
                <c:pt idx="867">
                  <c:v>43963</c:v>
                </c:pt>
                <c:pt idx="868">
                  <c:v>43964</c:v>
                </c:pt>
                <c:pt idx="869">
                  <c:v>43965</c:v>
                </c:pt>
                <c:pt idx="870">
                  <c:v>43966</c:v>
                </c:pt>
                <c:pt idx="871">
                  <c:v>43969</c:v>
                </c:pt>
                <c:pt idx="872">
                  <c:v>43970</c:v>
                </c:pt>
                <c:pt idx="873">
                  <c:v>43971</c:v>
                </c:pt>
                <c:pt idx="874">
                  <c:v>43972</c:v>
                </c:pt>
                <c:pt idx="875">
                  <c:v>43973</c:v>
                </c:pt>
                <c:pt idx="876">
                  <c:v>43976</c:v>
                </c:pt>
                <c:pt idx="877">
                  <c:v>43977</c:v>
                </c:pt>
                <c:pt idx="878">
                  <c:v>43978</c:v>
                </c:pt>
                <c:pt idx="879">
                  <c:v>43979</c:v>
                </c:pt>
                <c:pt idx="880">
                  <c:v>43980</c:v>
                </c:pt>
                <c:pt idx="881">
                  <c:v>43983</c:v>
                </c:pt>
                <c:pt idx="882">
                  <c:v>43984</c:v>
                </c:pt>
                <c:pt idx="883">
                  <c:v>43985</c:v>
                </c:pt>
                <c:pt idx="884">
                  <c:v>43986</c:v>
                </c:pt>
                <c:pt idx="885">
                  <c:v>43987</c:v>
                </c:pt>
                <c:pt idx="886">
                  <c:v>43990</c:v>
                </c:pt>
                <c:pt idx="887">
                  <c:v>43991</c:v>
                </c:pt>
                <c:pt idx="888">
                  <c:v>43992</c:v>
                </c:pt>
                <c:pt idx="889">
                  <c:v>43993</c:v>
                </c:pt>
                <c:pt idx="890">
                  <c:v>43994</c:v>
                </c:pt>
                <c:pt idx="891">
                  <c:v>43997</c:v>
                </c:pt>
                <c:pt idx="892">
                  <c:v>43998</c:v>
                </c:pt>
                <c:pt idx="893">
                  <c:v>43999</c:v>
                </c:pt>
                <c:pt idx="894">
                  <c:v>44000</c:v>
                </c:pt>
                <c:pt idx="895">
                  <c:v>44001</c:v>
                </c:pt>
                <c:pt idx="896">
                  <c:v>44004</c:v>
                </c:pt>
                <c:pt idx="897">
                  <c:v>44005</c:v>
                </c:pt>
                <c:pt idx="898">
                  <c:v>44006</c:v>
                </c:pt>
                <c:pt idx="899">
                  <c:v>44007</c:v>
                </c:pt>
                <c:pt idx="900">
                  <c:v>44008</c:v>
                </c:pt>
                <c:pt idx="901">
                  <c:v>44011</c:v>
                </c:pt>
                <c:pt idx="902">
                  <c:v>44012</c:v>
                </c:pt>
                <c:pt idx="903">
                  <c:v>44013</c:v>
                </c:pt>
                <c:pt idx="904">
                  <c:v>44014</c:v>
                </c:pt>
                <c:pt idx="905">
                  <c:v>44015</c:v>
                </c:pt>
                <c:pt idx="906">
                  <c:v>44018</c:v>
                </c:pt>
                <c:pt idx="907">
                  <c:v>44019</c:v>
                </c:pt>
                <c:pt idx="908">
                  <c:v>44020</c:v>
                </c:pt>
                <c:pt idx="909">
                  <c:v>44021</c:v>
                </c:pt>
                <c:pt idx="910">
                  <c:v>44022</c:v>
                </c:pt>
                <c:pt idx="911">
                  <c:v>44025</c:v>
                </c:pt>
                <c:pt idx="912">
                  <c:v>44026</c:v>
                </c:pt>
                <c:pt idx="913">
                  <c:v>44027</c:v>
                </c:pt>
                <c:pt idx="914">
                  <c:v>44028</c:v>
                </c:pt>
                <c:pt idx="915">
                  <c:v>44029</c:v>
                </c:pt>
                <c:pt idx="916">
                  <c:v>44032</c:v>
                </c:pt>
                <c:pt idx="917">
                  <c:v>44033</c:v>
                </c:pt>
                <c:pt idx="918">
                  <c:v>44034</c:v>
                </c:pt>
                <c:pt idx="919">
                  <c:v>44035</c:v>
                </c:pt>
                <c:pt idx="920">
                  <c:v>44036</c:v>
                </c:pt>
                <c:pt idx="921">
                  <c:v>44039</c:v>
                </c:pt>
                <c:pt idx="922">
                  <c:v>44040</c:v>
                </c:pt>
                <c:pt idx="923">
                  <c:v>44041</c:v>
                </c:pt>
                <c:pt idx="924">
                  <c:v>44042</c:v>
                </c:pt>
                <c:pt idx="925">
                  <c:v>44043</c:v>
                </c:pt>
                <c:pt idx="926">
                  <c:v>44046</c:v>
                </c:pt>
                <c:pt idx="927">
                  <c:v>44047</c:v>
                </c:pt>
                <c:pt idx="928">
                  <c:v>44048</c:v>
                </c:pt>
                <c:pt idx="929">
                  <c:v>44049</c:v>
                </c:pt>
                <c:pt idx="930">
                  <c:v>44050</c:v>
                </c:pt>
                <c:pt idx="931">
                  <c:v>44053</c:v>
                </c:pt>
                <c:pt idx="932">
                  <c:v>44054</c:v>
                </c:pt>
                <c:pt idx="933">
                  <c:v>44055</c:v>
                </c:pt>
                <c:pt idx="934">
                  <c:v>44056</c:v>
                </c:pt>
                <c:pt idx="935">
                  <c:v>44057</c:v>
                </c:pt>
                <c:pt idx="936">
                  <c:v>44060</c:v>
                </c:pt>
                <c:pt idx="937">
                  <c:v>44061</c:v>
                </c:pt>
                <c:pt idx="938">
                  <c:v>44062</c:v>
                </c:pt>
                <c:pt idx="939">
                  <c:v>44063</c:v>
                </c:pt>
                <c:pt idx="940">
                  <c:v>44064</c:v>
                </c:pt>
                <c:pt idx="941">
                  <c:v>44067</c:v>
                </c:pt>
                <c:pt idx="942">
                  <c:v>44068</c:v>
                </c:pt>
                <c:pt idx="943">
                  <c:v>44069</c:v>
                </c:pt>
                <c:pt idx="944">
                  <c:v>44070</c:v>
                </c:pt>
                <c:pt idx="945">
                  <c:v>44071</c:v>
                </c:pt>
                <c:pt idx="946">
                  <c:v>44074</c:v>
                </c:pt>
                <c:pt idx="947">
                  <c:v>44075</c:v>
                </c:pt>
                <c:pt idx="948">
                  <c:v>44076</c:v>
                </c:pt>
                <c:pt idx="949">
                  <c:v>44077</c:v>
                </c:pt>
                <c:pt idx="950">
                  <c:v>44078</c:v>
                </c:pt>
                <c:pt idx="951">
                  <c:v>44081</c:v>
                </c:pt>
                <c:pt idx="952">
                  <c:v>44082</c:v>
                </c:pt>
                <c:pt idx="953">
                  <c:v>44083</c:v>
                </c:pt>
                <c:pt idx="954">
                  <c:v>44084</c:v>
                </c:pt>
                <c:pt idx="955">
                  <c:v>44085</c:v>
                </c:pt>
                <c:pt idx="956">
                  <c:v>44088</c:v>
                </c:pt>
                <c:pt idx="957">
                  <c:v>44089</c:v>
                </c:pt>
                <c:pt idx="958">
                  <c:v>44090</c:v>
                </c:pt>
                <c:pt idx="959">
                  <c:v>44091</c:v>
                </c:pt>
                <c:pt idx="960">
                  <c:v>44092</c:v>
                </c:pt>
                <c:pt idx="961">
                  <c:v>44095</c:v>
                </c:pt>
                <c:pt idx="962">
                  <c:v>44096</c:v>
                </c:pt>
                <c:pt idx="963">
                  <c:v>44097</c:v>
                </c:pt>
                <c:pt idx="964">
                  <c:v>44098</c:v>
                </c:pt>
                <c:pt idx="965">
                  <c:v>44099</c:v>
                </c:pt>
                <c:pt idx="966">
                  <c:v>44102</c:v>
                </c:pt>
                <c:pt idx="967">
                  <c:v>44103</c:v>
                </c:pt>
                <c:pt idx="968">
                  <c:v>44104</c:v>
                </c:pt>
                <c:pt idx="969">
                  <c:v>44105</c:v>
                </c:pt>
                <c:pt idx="970">
                  <c:v>44106</c:v>
                </c:pt>
                <c:pt idx="971">
                  <c:v>44109</c:v>
                </c:pt>
                <c:pt idx="972">
                  <c:v>44110</c:v>
                </c:pt>
                <c:pt idx="973">
                  <c:v>44111</c:v>
                </c:pt>
                <c:pt idx="974">
                  <c:v>44112</c:v>
                </c:pt>
                <c:pt idx="975">
                  <c:v>44113</c:v>
                </c:pt>
                <c:pt idx="976">
                  <c:v>44116</c:v>
                </c:pt>
                <c:pt idx="977">
                  <c:v>44117</c:v>
                </c:pt>
                <c:pt idx="978">
                  <c:v>44118</c:v>
                </c:pt>
                <c:pt idx="979">
                  <c:v>44119</c:v>
                </c:pt>
                <c:pt idx="980">
                  <c:v>44120</c:v>
                </c:pt>
                <c:pt idx="981">
                  <c:v>44123</c:v>
                </c:pt>
                <c:pt idx="982">
                  <c:v>44124</c:v>
                </c:pt>
                <c:pt idx="983">
                  <c:v>44125</c:v>
                </c:pt>
                <c:pt idx="984">
                  <c:v>44126</c:v>
                </c:pt>
                <c:pt idx="985">
                  <c:v>44127</c:v>
                </c:pt>
                <c:pt idx="986">
                  <c:v>44130</c:v>
                </c:pt>
                <c:pt idx="987">
                  <c:v>44131</c:v>
                </c:pt>
                <c:pt idx="988">
                  <c:v>44132</c:v>
                </c:pt>
                <c:pt idx="989">
                  <c:v>44133</c:v>
                </c:pt>
                <c:pt idx="990">
                  <c:v>44134</c:v>
                </c:pt>
                <c:pt idx="991">
                  <c:v>44137</c:v>
                </c:pt>
                <c:pt idx="992">
                  <c:v>44138</c:v>
                </c:pt>
                <c:pt idx="993">
                  <c:v>44139</c:v>
                </c:pt>
                <c:pt idx="994">
                  <c:v>44140</c:v>
                </c:pt>
                <c:pt idx="995">
                  <c:v>44141</c:v>
                </c:pt>
                <c:pt idx="996">
                  <c:v>44144</c:v>
                </c:pt>
                <c:pt idx="997">
                  <c:v>44145</c:v>
                </c:pt>
                <c:pt idx="998">
                  <c:v>44146</c:v>
                </c:pt>
                <c:pt idx="999">
                  <c:v>44147</c:v>
                </c:pt>
                <c:pt idx="1000">
                  <c:v>44148</c:v>
                </c:pt>
                <c:pt idx="1001">
                  <c:v>44151</c:v>
                </c:pt>
                <c:pt idx="1002">
                  <c:v>44152</c:v>
                </c:pt>
                <c:pt idx="1003">
                  <c:v>44153</c:v>
                </c:pt>
                <c:pt idx="1004">
                  <c:v>44154</c:v>
                </c:pt>
                <c:pt idx="1005">
                  <c:v>44155</c:v>
                </c:pt>
                <c:pt idx="1006">
                  <c:v>44158</c:v>
                </c:pt>
                <c:pt idx="1007">
                  <c:v>44159</c:v>
                </c:pt>
                <c:pt idx="1008">
                  <c:v>44160</c:v>
                </c:pt>
                <c:pt idx="1009">
                  <c:v>44161</c:v>
                </c:pt>
                <c:pt idx="1010">
                  <c:v>44162</c:v>
                </c:pt>
                <c:pt idx="1011">
                  <c:v>44165</c:v>
                </c:pt>
                <c:pt idx="1012">
                  <c:v>44166</c:v>
                </c:pt>
                <c:pt idx="1013">
                  <c:v>44167</c:v>
                </c:pt>
                <c:pt idx="1014">
                  <c:v>44168</c:v>
                </c:pt>
                <c:pt idx="1015">
                  <c:v>44169</c:v>
                </c:pt>
                <c:pt idx="1016">
                  <c:v>44172</c:v>
                </c:pt>
                <c:pt idx="1017">
                  <c:v>44173</c:v>
                </c:pt>
                <c:pt idx="1018">
                  <c:v>44174</c:v>
                </c:pt>
                <c:pt idx="1019">
                  <c:v>44175</c:v>
                </c:pt>
                <c:pt idx="1020">
                  <c:v>44176</c:v>
                </c:pt>
                <c:pt idx="1021">
                  <c:v>44179</c:v>
                </c:pt>
                <c:pt idx="1022">
                  <c:v>44180</c:v>
                </c:pt>
                <c:pt idx="1023">
                  <c:v>44181</c:v>
                </c:pt>
                <c:pt idx="1024">
                  <c:v>44182</c:v>
                </c:pt>
                <c:pt idx="1025">
                  <c:v>44183</c:v>
                </c:pt>
                <c:pt idx="1026">
                  <c:v>44186</c:v>
                </c:pt>
                <c:pt idx="1027">
                  <c:v>44187</c:v>
                </c:pt>
                <c:pt idx="1028">
                  <c:v>44188</c:v>
                </c:pt>
                <c:pt idx="1029">
                  <c:v>44189</c:v>
                </c:pt>
                <c:pt idx="1030">
                  <c:v>44193</c:v>
                </c:pt>
                <c:pt idx="1031">
                  <c:v>44194</c:v>
                </c:pt>
                <c:pt idx="1032">
                  <c:v>44195</c:v>
                </c:pt>
                <c:pt idx="1033">
                  <c:v>44196</c:v>
                </c:pt>
                <c:pt idx="1034">
                  <c:v>44200</c:v>
                </c:pt>
                <c:pt idx="1035">
                  <c:v>44201</c:v>
                </c:pt>
                <c:pt idx="1036">
                  <c:v>44202</c:v>
                </c:pt>
                <c:pt idx="1037">
                  <c:v>44203</c:v>
                </c:pt>
                <c:pt idx="1038">
                  <c:v>44204</c:v>
                </c:pt>
                <c:pt idx="1039">
                  <c:v>44207</c:v>
                </c:pt>
                <c:pt idx="1040">
                  <c:v>44208</c:v>
                </c:pt>
                <c:pt idx="1041">
                  <c:v>44209</c:v>
                </c:pt>
                <c:pt idx="1042">
                  <c:v>44210</c:v>
                </c:pt>
                <c:pt idx="1043">
                  <c:v>44211</c:v>
                </c:pt>
                <c:pt idx="1044">
                  <c:v>44214</c:v>
                </c:pt>
                <c:pt idx="1045">
                  <c:v>44215</c:v>
                </c:pt>
                <c:pt idx="1046">
                  <c:v>44216</c:v>
                </c:pt>
                <c:pt idx="1047">
                  <c:v>44217</c:v>
                </c:pt>
                <c:pt idx="1048">
                  <c:v>44218</c:v>
                </c:pt>
                <c:pt idx="1049">
                  <c:v>44221</c:v>
                </c:pt>
                <c:pt idx="1050">
                  <c:v>44222</c:v>
                </c:pt>
                <c:pt idx="1051">
                  <c:v>44223</c:v>
                </c:pt>
                <c:pt idx="1052">
                  <c:v>44224</c:v>
                </c:pt>
                <c:pt idx="1053">
                  <c:v>44225</c:v>
                </c:pt>
                <c:pt idx="1054">
                  <c:v>44228</c:v>
                </c:pt>
                <c:pt idx="1055">
                  <c:v>44229</c:v>
                </c:pt>
                <c:pt idx="1056">
                  <c:v>44230</c:v>
                </c:pt>
                <c:pt idx="1057">
                  <c:v>44231</c:v>
                </c:pt>
                <c:pt idx="1058">
                  <c:v>44232</c:v>
                </c:pt>
                <c:pt idx="1059">
                  <c:v>44235</c:v>
                </c:pt>
                <c:pt idx="1060">
                  <c:v>44236</c:v>
                </c:pt>
                <c:pt idx="1061">
                  <c:v>44237</c:v>
                </c:pt>
                <c:pt idx="1062">
                  <c:v>44238</c:v>
                </c:pt>
                <c:pt idx="1063">
                  <c:v>44239</c:v>
                </c:pt>
                <c:pt idx="1064">
                  <c:v>44242</c:v>
                </c:pt>
                <c:pt idx="1065">
                  <c:v>44243</c:v>
                </c:pt>
                <c:pt idx="1066">
                  <c:v>44244</c:v>
                </c:pt>
                <c:pt idx="1067">
                  <c:v>44245</c:v>
                </c:pt>
                <c:pt idx="1068">
                  <c:v>44246</c:v>
                </c:pt>
                <c:pt idx="1069">
                  <c:v>44249</c:v>
                </c:pt>
                <c:pt idx="1070">
                  <c:v>44250</c:v>
                </c:pt>
                <c:pt idx="1071">
                  <c:v>44251</c:v>
                </c:pt>
                <c:pt idx="1072">
                  <c:v>44252</c:v>
                </c:pt>
                <c:pt idx="1073">
                  <c:v>44253</c:v>
                </c:pt>
                <c:pt idx="1074">
                  <c:v>44256</c:v>
                </c:pt>
                <c:pt idx="1075">
                  <c:v>44257</c:v>
                </c:pt>
                <c:pt idx="1076">
                  <c:v>44258</c:v>
                </c:pt>
                <c:pt idx="1077">
                  <c:v>44259</c:v>
                </c:pt>
                <c:pt idx="1078">
                  <c:v>44260</c:v>
                </c:pt>
                <c:pt idx="1079">
                  <c:v>44263</c:v>
                </c:pt>
                <c:pt idx="1080">
                  <c:v>44264</c:v>
                </c:pt>
                <c:pt idx="1081">
                  <c:v>44265</c:v>
                </c:pt>
                <c:pt idx="1082">
                  <c:v>44266</c:v>
                </c:pt>
                <c:pt idx="1083">
                  <c:v>44267</c:v>
                </c:pt>
                <c:pt idx="1084">
                  <c:v>44270</c:v>
                </c:pt>
                <c:pt idx="1085">
                  <c:v>44271</c:v>
                </c:pt>
                <c:pt idx="1086">
                  <c:v>44272</c:v>
                </c:pt>
                <c:pt idx="1087">
                  <c:v>44273</c:v>
                </c:pt>
                <c:pt idx="1088">
                  <c:v>44274</c:v>
                </c:pt>
                <c:pt idx="1089">
                  <c:v>44277</c:v>
                </c:pt>
                <c:pt idx="1090">
                  <c:v>44278</c:v>
                </c:pt>
                <c:pt idx="1091">
                  <c:v>44279</c:v>
                </c:pt>
                <c:pt idx="1092">
                  <c:v>44280</c:v>
                </c:pt>
                <c:pt idx="1093">
                  <c:v>44281</c:v>
                </c:pt>
                <c:pt idx="1094">
                  <c:v>44284</c:v>
                </c:pt>
                <c:pt idx="1095">
                  <c:v>44285</c:v>
                </c:pt>
                <c:pt idx="1096">
                  <c:v>44286</c:v>
                </c:pt>
                <c:pt idx="1097">
                  <c:v>44287</c:v>
                </c:pt>
                <c:pt idx="1098">
                  <c:v>44288</c:v>
                </c:pt>
                <c:pt idx="1099">
                  <c:v>44291</c:v>
                </c:pt>
                <c:pt idx="1100">
                  <c:v>44292</c:v>
                </c:pt>
                <c:pt idx="1101">
                  <c:v>44293</c:v>
                </c:pt>
                <c:pt idx="1102">
                  <c:v>44294</c:v>
                </c:pt>
                <c:pt idx="1103">
                  <c:v>44295</c:v>
                </c:pt>
                <c:pt idx="1104">
                  <c:v>44298</c:v>
                </c:pt>
                <c:pt idx="1105">
                  <c:v>44299</c:v>
                </c:pt>
                <c:pt idx="1106">
                  <c:v>44300</c:v>
                </c:pt>
                <c:pt idx="1107">
                  <c:v>44301</c:v>
                </c:pt>
                <c:pt idx="1108">
                  <c:v>44302</c:v>
                </c:pt>
                <c:pt idx="1109">
                  <c:v>44305</c:v>
                </c:pt>
                <c:pt idx="1110">
                  <c:v>44306</c:v>
                </c:pt>
                <c:pt idx="1111">
                  <c:v>44307</c:v>
                </c:pt>
                <c:pt idx="1112">
                  <c:v>44308</c:v>
                </c:pt>
                <c:pt idx="1113">
                  <c:v>44309</c:v>
                </c:pt>
                <c:pt idx="1114">
                  <c:v>44312</c:v>
                </c:pt>
                <c:pt idx="1115">
                  <c:v>44313</c:v>
                </c:pt>
                <c:pt idx="1116">
                  <c:v>44314</c:v>
                </c:pt>
                <c:pt idx="1117">
                  <c:v>44315</c:v>
                </c:pt>
                <c:pt idx="1118">
                  <c:v>44316</c:v>
                </c:pt>
                <c:pt idx="1119">
                  <c:v>44319</c:v>
                </c:pt>
                <c:pt idx="1120">
                  <c:v>44320</c:v>
                </c:pt>
                <c:pt idx="1121">
                  <c:v>44321</c:v>
                </c:pt>
                <c:pt idx="1122">
                  <c:v>44322</c:v>
                </c:pt>
                <c:pt idx="1123">
                  <c:v>44323</c:v>
                </c:pt>
                <c:pt idx="1124">
                  <c:v>44326</c:v>
                </c:pt>
                <c:pt idx="1125">
                  <c:v>44327</c:v>
                </c:pt>
                <c:pt idx="1126">
                  <c:v>44328</c:v>
                </c:pt>
                <c:pt idx="1127">
                  <c:v>44329</c:v>
                </c:pt>
                <c:pt idx="1128">
                  <c:v>44330</c:v>
                </c:pt>
                <c:pt idx="1129">
                  <c:v>44333</c:v>
                </c:pt>
                <c:pt idx="1130">
                  <c:v>44334</c:v>
                </c:pt>
                <c:pt idx="1131">
                  <c:v>44335</c:v>
                </c:pt>
                <c:pt idx="1132">
                  <c:v>44336</c:v>
                </c:pt>
                <c:pt idx="1133">
                  <c:v>44337</c:v>
                </c:pt>
                <c:pt idx="1134">
                  <c:v>44340</c:v>
                </c:pt>
                <c:pt idx="1135">
                  <c:v>44341</c:v>
                </c:pt>
                <c:pt idx="1136">
                  <c:v>44342</c:v>
                </c:pt>
                <c:pt idx="1137">
                  <c:v>44343</c:v>
                </c:pt>
                <c:pt idx="1138">
                  <c:v>44344</c:v>
                </c:pt>
                <c:pt idx="1139">
                  <c:v>44347</c:v>
                </c:pt>
                <c:pt idx="1140">
                  <c:v>44348</c:v>
                </c:pt>
                <c:pt idx="1141">
                  <c:v>44349</c:v>
                </c:pt>
                <c:pt idx="1142">
                  <c:v>44350</c:v>
                </c:pt>
                <c:pt idx="1143">
                  <c:v>44351</c:v>
                </c:pt>
                <c:pt idx="1144">
                  <c:v>44354</c:v>
                </c:pt>
                <c:pt idx="1145">
                  <c:v>44355</c:v>
                </c:pt>
                <c:pt idx="1146">
                  <c:v>44356</c:v>
                </c:pt>
                <c:pt idx="1147">
                  <c:v>44357</c:v>
                </c:pt>
                <c:pt idx="1148">
                  <c:v>44358</c:v>
                </c:pt>
                <c:pt idx="1149">
                  <c:v>44361</c:v>
                </c:pt>
                <c:pt idx="1150">
                  <c:v>44362</c:v>
                </c:pt>
                <c:pt idx="1151">
                  <c:v>44363</c:v>
                </c:pt>
                <c:pt idx="1152">
                  <c:v>44364</c:v>
                </c:pt>
                <c:pt idx="1153">
                  <c:v>44365</c:v>
                </c:pt>
                <c:pt idx="1154">
                  <c:v>44368</c:v>
                </c:pt>
                <c:pt idx="1155">
                  <c:v>44369</c:v>
                </c:pt>
                <c:pt idx="1156">
                  <c:v>44370</c:v>
                </c:pt>
                <c:pt idx="1157">
                  <c:v>44371</c:v>
                </c:pt>
                <c:pt idx="1158">
                  <c:v>44372</c:v>
                </c:pt>
                <c:pt idx="1159">
                  <c:v>44375</c:v>
                </c:pt>
                <c:pt idx="1160">
                  <c:v>44376</c:v>
                </c:pt>
                <c:pt idx="1161">
                  <c:v>44377</c:v>
                </c:pt>
                <c:pt idx="1162">
                  <c:v>44378</c:v>
                </c:pt>
                <c:pt idx="1163">
                  <c:v>44379</c:v>
                </c:pt>
                <c:pt idx="1164">
                  <c:v>44382</c:v>
                </c:pt>
                <c:pt idx="1165">
                  <c:v>44383</c:v>
                </c:pt>
                <c:pt idx="1166">
                  <c:v>44384</c:v>
                </c:pt>
                <c:pt idx="1167">
                  <c:v>44385</c:v>
                </c:pt>
                <c:pt idx="1168">
                  <c:v>44386</c:v>
                </c:pt>
                <c:pt idx="1169">
                  <c:v>44389</c:v>
                </c:pt>
                <c:pt idx="1170">
                  <c:v>44390</c:v>
                </c:pt>
                <c:pt idx="1171">
                  <c:v>44391</c:v>
                </c:pt>
                <c:pt idx="1172">
                  <c:v>44392</c:v>
                </c:pt>
                <c:pt idx="1173">
                  <c:v>44393</c:v>
                </c:pt>
                <c:pt idx="1174">
                  <c:v>44396</c:v>
                </c:pt>
                <c:pt idx="1175">
                  <c:v>44397</c:v>
                </c:pt>
                <c:pt idx="1176">
                  <c:v>44398</c:v>
                </c:pt>
                <c:pt idx="1177">
                  <c:v>44399</c:v>
                </c:pt>
                <c:pt idx="1178">
                  <c:v>44400</c:v>
                </c:pt>
                <c:pt idx="1179">
                  <c:v>44403</c:v>
                </c:pt>
                <c:pt idx="1180">
                  <c:v>44404</c:v>
                </c:pt>
                <c:pt idx="1181">
                  <c:v>44405</c:v>
                </c:pt>
                <c:pt idx="1182">
                  <c:v>44406</c:v>
                </c:pt>
                <c:pt idx="1183">
                  <c:v>44407</c:v>
                </c:pt>
                <c:pt idx="1184">
                  <c:v>44410</c:v>
                </c:pt>
                <c:pt idx="1185">
                  <c:v>44411</c:v>
                </c:pt>
                <c:pt idx="1186">
                  <c:v>44412</c:v>
                </c:pt>
                <c:pt idx="1187">
                  <c:v>44413</c:v>
                </c:pt>
                <c:pt idx="1188">
                  <c:v>44414</c:v>
                </c:pt>
                <c:pt idx="1189">
                  <c:v>44417</c:v>
                </c:pt>
                <c:pt idx="1190">
                  <c:v>44418</c:v>
                </c:pt>
                <c:pt idx="1191">
                  <c:v>44419</c:v>
                </c:pt>
                <c:pt idx="1192">
                  <c:v>44420</c:v>
                </c:pt>
                <c:pt idx="1193">
                  <c:v>44421</c:v>
                </c:pt>
                <c:pt idx="1194">
                  <c:v>44424</c:v>
                </c:pt>
                <c:pt idx="1195">
                  <c:v>44425</c:v>
                </c:pt>
                <c:pt idx="1196">
                  <c:v>44426</c:v>
                </c:pt>
                <c:pt idx="1197">
                  <c:v>44427</c:v>
                </c:pt>
                <c:pt idx="1198">
                  <c:v>44428</c:v>
                </c:pt>
                <c:pt idx="1199">
                  <c:v>44431</c:v>
                </c:pt>
                <c:pt idx="1200">
                  <c:v>44432</c:v>
                </c:pt>
                <c:pt idx="1201">
                  <c:v>44433</c:v>
                </c:pt>
                <c:pt idx="1202">
                  <c:v>44434</c:v>
                </c:pt>
                <c:pt idx="1203">
                  <c:v>44435</c:v>
                </c:pt>
                <c:pt idx="1204">
                  <c:v>44438</c:v>
                </c:pt>
                <c:pt idx="1205">
                  <c:v>44439</c:v>
                </c:pt>
                <c:pt idx="1206">
                  <c:v>44440</c:v>
                </c:pt>
                <c:pt idx="1207">
                  <c:v>44441</c:v>
                </c:pt>
                <c:pt idx="1208">
                  <c:v>44442</c:v>
                </c:pt>
                <c:pt idx="1209">
                  <c:v>44445</c:v>
                </c:pt>
                <c:pt idx="1210">
                  <c:v>44446</c:v>
                </c:pt>
                <c:pt idx="1211">
                  <c:v>44447</c:v>
                </c:pt>
                <c:pt idx="1212">
                  <c:v>44448</c:v>
                </c:pt>
                <c:pt idx="1213">
                  <c:v>44449</c:v>
                </c:pt>
                <c:pt idx="1214">
                  <c:v>44452</c:v>
                </c:pt>
                <c:pt idx="1215">
                  <c:v>44453</c:v>
                </c:pt>
                <c:pt idx="1216">
                  <c:v>44454</c:v>
                </c:pt>
                <c:pt idx="1217">
                  <c:v>44455</c:v>
                </c:pt>
                <c:pt idx="1218">
                  <c:v>44456</c:v>
                </c:pt>
                <c:pt idx="1219">
                  <c:v>44459</c:v>
                </c:pt>
                <c:pt idx="1220">
                  <c:v>44460</c:v>
                </c:pt>
                <c:pt idx="1221">
                  <c:v>44461</c:v>
                </c:pt>
                <c:pt idx="1222">
                  <c:v>44462</c:v>
                </c:pt>
                <c:pt idx="1223">
                  <c:v>44463</c:v>
                </c:pt>
                <c:pt idx="1224">
                  <c:v>44466</c:v>
                </c:pt>
                <c:pt idx="1225">
                  <c:v>44467</c:v>
                </c:pt>
                <c:pt idx="1226">
                  <c:v>44468</c:v>
                </c:pt>
                <c:pt idx="1227">
                  <c:v>44469</c:v>
                </c:pt>
                <c:pt idx="1228">
                  <c:v>44470</c:v>
                </c:pt>
                <c:pt idx="1229">
                  <c:v>44473</c:v>
                </c:pt>
                <c:pt idx="1230">
                  <c:v>44474</c:v>
                </c:pt>
                <c:pt idx="1231">
                  <c:v>44475</c:v>
                </c:pt>
                <c:pt idx="1232">
                  <c:v>44476</c:v>
                </c:pt>
                <c:pt idx="1233">
                  <c:v>44477</c:v>
                </c:pt>
                <c:pt idx="1234">
                  <c:v>44480</c:v>
                </c:pt>
                <c:pt idx="1235">
                  <c:v>44481</c:v>
                </c:pt>
                <c:pt idx="1236">
                  <c:v>44482</c:v>
                </c:pt>
                <c:pt idx="1237">
                  <c:v>44483</c:v>
                </c:pt>
                <c:pt idx="1238">
                  <c:v>44484</c:v>
                </c:pt>
                <c:pt idx="1239">
                  <c:v>44487</c:v>
                </c:pt>
                <c:pt idx="1240">
                  <c:v>44488</c:v>
                </c:pt>
                <c:pt idx="1241">
                  <c:v>44489</c:v>
                </c:pt>
                <c:pt idx="1242">
                  <c:v>44490</c:v>
                </c:pt>
                <c:pt idx="1243">
                  <c:v>44491</c:v>
                </c:pt>
                <c:pt idx="1244">
                  <c:v>44494</c:v>
                </c:pt>
                <c:pt idx="1245">
                  <c:v>44495</c:v>
                </c:pt>
                <c:pt idx="1246">
                  <c:v>44496</c:v>
                </c:pt>
                <c:pt idx="1247">
                  <c:v>44497</c:v>
                </c:pt>
                <c:pt idx="1248">
                  <c:v>44498</c:v>
                </c:pt>
                <c:pt idx="1249">
                  <c:v>44501</c:v>
                </c:pt>
                <c:pt idx="1250">
                  <c:v>44502</c:v>
                </c:pt>
                <c:pt idx="1251">
                  <c:v>44503</c:v>
                </c:pt>
                <c:pt idx="1252">
                  <c:v>44504</c:v>
                </c:pt>
                <c:pt idx="1253">
                  <c:v>44505</c:v>
                </c:pt>
                <c:pt idx="1254">
                  <c:v>44508</c:v>
                </c:pt>
                <c:pt idx="1255">
                  <c:v>44509</c:v>
                </c:pt>
                <c:pt idx="1256">
                  <c:v>44510</c:v>
                </c:pt>
                <c:pt idx="1257">
                  <c:v>44511</c:v>
                </c:pt>
                <c:pt idx="1258">
                  <c:v>44512</c:v>
                </c:pt>
                <c:pt idx="1259">
                  <c:v>44515</c:v>
                </c:pt>
                <c:pt idx="1260">
                  <c:v>44516</c:v>
                </c:pt>
                <c:pt idx="1261">
                  <c:v>44517</c:v>
                </c:pt>
                <c:pt idx="1262">
                  <c:v>44518</c:v>
                </c:pt>
                <c:pt idx="1263">
                  <c:v>44519</c:v>
                </c:pt>
                <c:pt idx="1264">
                  <c:v>44522</c:v>
                </c:pt>
                <c:pt idx="1265">
                  <c:v>44523</c:v>
                </c:pt>
                <c:pt idx="1266">
                  <c:v>44524</c:v>
                </c:pt>
                <c:pt idx="1267">
                  <c:v>44525</c:v>
                </c:pt>
                <c:pt idx="1268">
                  <c:v>44526</c:v>
                </c:pt>
                <c:pt idx="1269">
                  <c:v>44529</c:v>
                </c:pt>
                <c:pt idx="1270">
                  <c:v>44530</c:v>
                </c:pt>
                <c:pt idx="1271">
                  <c:v>44531</c:v>
                </c:pt>
                <c:pt idx="1272">
                  <c:v>44532</c:v>
                </c:pt>
                <c:pt idx="1273">
                  <c:v>44533</c:v>
                </c:pt>
                <c:pt idx="1274">
                  <c:v>44536</c:v>
                </c:pt>
                <c:pt idx="1275">
                  <c:v>44537</c:v>
                </c:pt>
                <c:pt idx="1276">
                  <c:v>44538</c:v>
                </c:pt>
                <c:pt idx="1277">
                  <c:v>44539</c:v>
                </c:pt>
                <c:pt idx="1278">
                  <c:v>44540</c:v>
                </c:pt>
                <c:pt idx="1279">
                  <c:v>44543</c:v>
                </c:pt>
                <c:pt idx="1280">
                  <c:v>44544</c:v>
                </c:pt>
                <c:pt idx="1281">
                  <c:v>44545</c:v>
                </c:pt>
                <c:pt idx="1282">
                  <c:v>44546</c:v>
                </c:pt>
                <c:pt idx="1283">
                  <c:v>44547</c:v>
                </c:pt>
                <c:pt idx="1284">
                  <c:v>44550</c:v>
                </c:pt>
                <c:pt idx="1285">
                  <c:v>44551</c:v>
                </c:pt>
                <c:pt idx="1286">
                  <c:v>44552</c:v>
                </c:pt>
                <c:pt idx="1287">
                  <c:v>44553</c:v>
                </c:pt>
                <c:pt idx="1288">
                  <c:v>44554</c:v>
                </c:pt>
                <c:pt idx="1289">
                  <c:v>44557</c:v>
                </c:pt>
                <c:pt idx="1290">
                  <c:v>44558</c:v>
                </c:pt>
                <c:pt idx="1291">
                  <c:v>44559</c:v>
                </c:pt>
                <c:pt idx="1292">
                  <c:v>44560</c:v>
                </c:pt>
                <c:pt idx="1293">
                  <c:v>44561</c:v>
                </c:pt>
                <c:pt idx="1294">
                  <c:v>44564</c:v>
                </c:pt>
                <c:pt idx="1295">
                  <c:v>44565</c:v>
                </c:pt>
                <c:pt idx="1296">
                  <c:v>44566</c:v>
                </c:pt>
                <c:pt idx="1297">
                  <c:v>44567</c:v>
                </c:pt>
                <c:pt idx="1298">
                  <c:v>44568</c:v>
                </c:pt>
                <c:pt idx="1299">
                  <c:v>44571</c:v>
                </c:pt>
                <c:pt idx="1300">
                  <c:v>44572</c:v>
                </c:pt>
                <c:pt idx="1301">
                  <c:v>44573</c:v>
                </c:pt>
                <c:pt idx="1302">
                  <c:v>44574</c:v>
                </c:pt>
                <c:pt idx="1303">
                  <c:v>44575</c:v>
                </c:pt>
                <c:pt idx="1304">
                  <c:v>44578</c:v>
                </c:pt>
                <c:pt idx="1305">
                  <c:v>44579</c:v>
                </c:pt>
                <c:pt idx="1306">
                  <c:v>44580</c:v>
                </c:pt>
                <c:pt idx="1307">
                  <c:v>44581</c:v>
                </c:pt>
                <c:pt idx="1308">
                  <c:v>44582</c:v>
                </c:pt>
                <c:pt idx="1309">
                  <c:v>44585</c:v>
                </c:pt>
                <c:pt idx="1310">
                  <c:v>44586</c:v>
                </c:pt>
                <c:pt idx="1311">
                  <c:v>44587</c:v>
                </c:pt>
                <c:pt idx="1312">
                  <c:v>44588</c:v>
                </c:pt>
                <c:pt idx="1313">
                  <c:v>44589</c:v>
                </c:pt>
                <c:pt idx="1314">
                  <c:v>44592</c:v>
                </c:pt>
                <c:pt idx="1315">
                  <c:v>44593</c:v>
                </c:pt>
                <c:pt idx="1316">
                  <c:v>44594</c:v>
                </c:pt>
                <c:pt idx="1317">
                  <c:v>44595</c:v>
                </c:pt>
                <c:pt idx="1318">
                  <c:v>44596</c:v>
                </c:pt>
                <c:pt idx="1319">
                  <c:v>44599</c:v>
                </c:pt>
                <c:pt idx="1320">
                  <c:v>44600</c:v>
                </c:pt>
                <c:pt idx="1321">
                  <c:v>44601</c:v>
                </c:pt>
                <c:pt idx="1322">
                  <c:v>44602</c:v>
                </c:pt>
                <c:pt idx="1323">
                  <c:v>44603</c:v>
                </c:pt>
                <c:pt idx="1324">
                  <c:v>44606</c:v>
                </c:pt>
                <c:pt idx="1325">
                  <c:v>44607</c:v>
                </c:pt>
                <c:pt idx="1326">
                  <c:v>44608</c:v>
                </c:pt>
                <c:pt idx="1327">
                  <c:v>44609</c:v>
                </c:pt>
                <c:pt idx="1328">
                  <c:v>44610</c:v>
                </c:pt>
                <c:pt idx="1329">
                  <c:v>44613</c:v>
                </c:pt>
                <c:pt idx="1330">
                  <c:v>44614</c:v>
                </c:pt>
                <c:pt idx="1331">
                  <c:v>44615</c:v>
                </c:pt>
                <c:pt idx="1332">
                  <c:v>44616</c:v>
                </c:pt>
                <c:pt idx="1333">
                  <c:v>44617</c:v>
                </c:pt>
                <c:pt idx="1334">
                  <c:v>44620</c:v>
                </c:pt>
                <c:pt idx="1335">
                  <c:v>44621</c:v>
                </c:pt>
                <c:pt idx="1336">
                  <c:v>44622</c:v>
                </c:pt>
                <c:pt idx="1337">
                  <c:v>44623</c:v>
                </c:pt>
                <c:pt idx="1338">
                  <c:v>44624</c:v>
                </c:pt>
                <c:pt idx="1339">
                  <c:v>44627</c:v>
                </c:pt>
                <c:pt idx="1340">
                  <c:v>44628</c:v>
                </c:pt>
                <c:pt idx="1341">
                  <c:v>44629</c:v>
                </c:pt>
                <c:pt idx="1342">
                  <c:v>44630</c:v>
                </c:pt>
                <c:pt idx="1343">
                  <c:v>44631</c:v>
                </c:pt>
                <c:pt idx="1344">
                  <c:v>44634</c:v>
                </c:pt>
                <c:pt idx="1345">
                  <c:v>44635</c:v>
                </c:pt>
                <c:pt idx="1346">
                  <c:v>44636</c:v>
                </c:pt>
                <c:pt idx="1347">
                  <c:v>44637</c:v>
                </c:pt>
                <c:pt idx="1348">
                  <c:v>44638</c:v>
                </c:pt>
                <c:pt idx="1349">
                  <c:v>44641</c:v>
                </c:pt>
                <c:pt idx="1350">
                  <c:v>44642</c:v>
                </c:pt>
                <c:pt idx="1351">
                  <c:v>44643</c:v>
                </c:pt>
                <c:pt idx="1352">
                  <c:v>44644</c:v>
                </c:pt>
                <c:pt idx="1353">
                  <c:v>44645</c:v>
                </c:pt>
                <c:pt idx="1354">
                  <c:v>44648</c:v>
                </c:pt>
                <c:pt idx="1355">
                  <c:v>44649</c:v>
                </c:pt>
                <c:pt idx="1356">
                  <c:v>44650</c:v>
                </c:pt>
                <c:pt idx="1357">
                  <c:v>44651</c:v>
                </c:pt>
                <c:pt idx="1358">
                  <c:v>44652</c:v>
                </c:pt>
                <c:pt idx="1359">
                  <c:v>44655</c:v>
                </c:pt>
                <c:pt idx="1360">
                  <c:v>44656</c:v>
                </c:pt>
                <c:pt idx="1361">
                  <c:v>44657</c:v>
                </c:pt>
                <c:pt idx="1362">
                  <c:v>44658</c:v>
                </c:pt>
                <c:pt idx="1363">
                  <c:v>44659</c:v>
                </c:pt>
                <c:pt idx="1364">
                  <c:v>44662</c:v>
                </c:pt>
                <c:pt idx="1365">
                  <c:v>44663</c:v>
                </c:pt>
                <c:pt idx="1366">
                  <c:v>44664</c:v>
                </c:pt>
                <c:pt idx="1367">
                  <c:v>44665</c:v>
                </c:pt>
                <c:pt idx="1368">
                  <c:v>44669</c:v>
                </c:pt>
                <c:pt idx="1369">
                  <c:v>44670</c:v>
                </c:pt>
                <c:pt idx="1370">
                  <c:v>44671</c:v>
                </c:pt>
                <c:pt idx="1371">
                  <c:v>44672</c:v>
                </c:pt>
                <c:pt idx="1372">
                  <c:v>44673</c:v>
                </c:pt>
                <c:pt idx="1373">
                  <c:v>44676</c:v>
                </c:pt>
                <c:pt idx="1374">
                  <c:v>44677</c:v>
                </c:pt>
                <c:pt idx="1375">
                  <c:v>44678</c:v>
                </c:pt>
                <c:pt idx="1376">
                  <c:v>44679</c:v>
                </c:pt>
                <c:pt idx="1377">
                  <c:v>44680</c:v>
                </c:pt>
                <c:pt idx="1378">
                  <c:v>44683</c:v>
                </c:pt>
                <c:pt idx="1379">
                  <c:v>44684</c:v>
                </c:pt>
                <c:pt idx="1380">
                  <c:v>44685</c:v>
                </c:pt>
                <c:pt idx="1381">
                  <c:v>44686</c:v>
                </c:pt>
                <c:pt idx="1382">
                  <c:v>44687</c:v>
                </c:pt>
                <c:pt idx="1383">
                  <c:v>44690</c:v>
                </c:pt>
                <c:pt idx="1384">
                  <c:v>44691</c:v>
                </c:pt>
                <c:pt idx="1385">
                  <c:v>44692</c:v>
                </c:pt>
                <c:pt idx="1386">
                  <c:v>44693</c:v>
                </c:pt>
                <c:pt idx="1387">
                  <c:v>44694</c:v>
                </c:pt>
                <c:pt idx="1388">
                  <c:v>44697</c:v>
                </c:pt>
                <c:pt idx="1389">
                  <c:v>44698</c:v>
                </c:pt>
                <c:pt idx="1390">
                  <c:v>44699</c:v>
                </c:pt>
                <c:pt idx="1391">
                  <c:v>44700</c:v>
                </c:pt>
                <c:pt idx="1392">
                  <c:v>44701</c:v>
                </c:pt>
                <c:pt idx="1393">
                  <c:v>44704</c:v>
                </c:pt>
                <c:pt idx="1394">
                  <c:v>44705</c:v>
                </c:pt>
                <c:pt idx="1395">
                  <c:v>44706</c:v>
                </c:pt>
                <c:pt idx="1396">
                  <c:v>44707</c:v>
                </c:pt>
                <c:pt idx="1397">
                  <c:v>44708</c:v>
                </c:pt>
                <c:pt idx="1398">
                  <c:v>44711</c:v>
                </c:pt>
                <c:pt idx="1399">
                  <c:v>44712</c:v>
                </c:pt>
                <c:pt idx="1400">
                  <c:v>44713</c:v>
                </c:pt>
                <c:pt idx="1401">
                  <c:v>44714</c:v>
                </c:pt>
                <c:pt idx="1402">
                  <c:v>44715</c:v>
                </c:pt>
                <c:pt idx="1403">
                  <c:v>44718</c:v>
                </c:pt>
                <c:pt idx="1404">
                  <c:v>44719</c:v>
                </c:pt>
                <c:pt idx="1405">
                  <c:v>44720</c:v>
                </c:pt>
                <c:pt idx="1406">
                  <c:v>44721</c:v>
                </c:pt>
                <c:pt idx="1407">
                  <c:v>44722</c:v>
                </c:pt>
                <c:pt idx="1408">
                  <c:v>44725</c:v>
                </c:pt>
                <c:pt idx="1409">
                  <c:v>44726</c:v>
                </c:pt>
                <c:pt idx="1410">
                  <c:v>44727</c:v>
                </c:pt>
                <c:pt idx="1411">
                  <c:v>44728</c:v>
                </c:pt>
                <c:pt idx="1412">
                  <c:v>44729</c:v>
                </c:pt>
                <c:pt idx="1413">
                  <c:v>44732</c:v>
                </c:pt>
                <c:pt idx="1414">
                  <c:v>44733</c:v>
                </c:pt>
                <c:pt idx="1415">
                  <c:v>44734</c:v>
                </c:pt>
                <c:pt idx="1416">
                  <c:v>44735</c:v>
                </c:pt>
                <c:pt idx="1417">
                  <c:v>44736</c:v>
                </c:pt>
                <c:pt idx="1418">
                  <c:v>44739</c:v>
                </c:pt>
                <c:pt idx="1419">
                  <c:v>44740</c:v>
                </c:pt>
                <c:pt idx="1420">
                  <c:v>44741</c:v>
                </c:pt>
                <c:pt idx="1421">
                  <c:v>44742</c:v>
                </c:pt>
                <c:pt idx="1422">
                  <c:v>44743</c:v>
                </c:pt>
                <c:pt idx="1423">
                  <c:v>44746</c:v>
                </c:pt>
                <c:pt idx="1424">
                  <c:v>44747</c:v>
                </c:pt>
                <c:pt idx="1425">
                  <c:v>44748</c:v>
                </c:pt>
                <c:pt idx="1426">
                  <c:v>44749</c:v>
                </c:pt>
                <c:pt idx="1427">
                  <c:v>44750</c:v>
                </c:pt>
                <c:pt idx="1428">
                  <c:v>44753</c:v>
                </c:pt>
                <c:pt idx="1429">
                  <c:v>44754</c:v>
                </c:pt>
                <c:pt idx="1430">
                  <c:v>44755</c:v>
                </c:pt>
                <c:pt idx="1431">
                  <c:v>44756</c:v>
                </c:pt>
                <c:pt idx="1432">
                  <c:v>44757</c:v>
                </c:pt>
                <c:pt idx="1433">
                  <c:v>44760</c:v>
                </c:pt>
                <c:pt idx="1434">
                  <c:v>44761</c:v>
                </c:pt>
                <c:pt idx="1435">
                  <c:v>44762</c:v>
                </c:pt>
                <c:pt idx="1436">
                  <c:v>44763</c:v>
                </c:pt>
                <c:pt idx="1437">
                  <c:v>44764</c:v>
                </c:pt>
                <c:pt idx="1438">
                  <c:v>44767</c:v>
                </c:pt>
                <c:pt idx="1439">
                  <c:v>44768</c:v>
                </c:pt>
                <c:pt idx="1440">
                  <c:v>44769</c:v>
                </c:pt>
                <c:pt idx="1441">
                  <c:v>44770</c:v>
                </c:pt>
                <c:pt idx="1442">
                  <c:v>44771</c:v>
                </c:pt>
                <c:pt idx="1443">
                  <c:v>44774</c:v>
                </c:pt>
                <c:pt idx="1444">
                  <c:v>44775</c:v>
                </c:pt>
                <c:pt idx="1445">
                  <c:v>44776</c:v>
                </c:pt>
                <c:pt idx="1446">
                  <c:v>44777</c:v>
                </c:pt>
                <c:pt idx="1447">
                  <c:v>44778</c:v>
                </c:pt>
                <c:pt idx="1448">
                  <c:v>44781</c:v>
                </c:pt>
                <c:pt idx="1449">
                  <c:v>44782</c:v>
                </c:pt>
                <c:pt idx="1450">
                  <c:v>44783</c:v>
                </c:pt>
                <c:pt idx="1451">
                  <c:v>44784</c:v>
                </c:pt>
                <c:pt idx="1452">
                  <c:v>44785</c:v>
                </c:pt>
                <c:pt idx="1453">
                  <c:v>44788</c:v>
                </c:pt>
                <c:pt idx="1454">
                  <c:v>44789</c:v>
                </c:pt>
                <c:pt idx="1455">
                  <c:v>44790</c:v>
                </c:pt>
                <c:pt idx="1456">
                  <c:v>44791</c:v>
                </c:pt>
                <c:pt idx="1457">
                  <c:v>44792</c:v>
                </c:pt>
                <c:pt idx="1458">
                  <c:v>44795</c:v>
                </c:pt>
                <c:pt idx="1459">
                  <c:v>44796</c:v>
                </c:pt>
                <c:pt idx="1460">
                  <c:v>44797</c:v>
                </c:pt>
                <c:pt idx="1461">
                  <c:v>44798</c:v>
                </c:pt>
                <c:pt idx="1462">
                  <c:v>44799</c:v>
                </c:pt>
                <c:pt idx="1463">
                  <c:v>44802</c:v>
                </c:pt>
                <c:pt idx="1464">
                  <c:v>44803</c:v>
                </c:pt>
                <c:pt idx="1465">
                  <c:v>44804</c:v>
                </c:pt>
                <c:pt idx="1466">
                  <c:v>44805</c:v>
                </c:pt>
                <c:pt idx="1467">
                  <c:v>44806</c:v>
                </c:pt>
                <c:pt idx="1468">
                  <c:v>44809</c:v>
                </c:pt>
                <c:pt idx="1469">
                  <c:v>44810</c:v>
                </c:pt>
                <c:pt idx="1470">
                  <c:v>44811</c:v>
                </c:pt>
                <c:pt idx="1471">
                  <c:v>44812</c:v>
                </c:pt>
                <c:pt idx="1472">
                  <c:v>44813</c:v>
                </c:pt>
                <c:pt idx="1473">
                  <c:v>44816</c:v>
                </c:pt>
                <c:pt idx="1474">
                  <c:v>44817</c:v>
                </c:pt>
                <c:pt idx="1475">
                  <c:v>44818</c:v>
                </c:pt>
                <c:pt idx="1476">
                  <c:v>44819</c:v>
                </c:pt>
                <c:pt idx="1477">
                  <c:v>44820</c:v>
                </c:pt>
                <c:pt idx="1478">
                  <c:v>44823</c:v>
                </c:pt>
                <c:pt idx="1479">
                  <c:v>44824</c:v>
                </c:pt>
                <c:pt idx="1480">
                  <c:v>44825</c:v>
                </c:pt>
                <c:pt idx="1481">
                  <c:v>44826</c:v>
                </c:pt>
                <c:pt idx="1482">
                  <c:v>44827</c:v>
                </c:pt>
                <c:pt idx="1483">
                  <c:v>44830</c:v>
                </c:pt>
                <c:pt idx="1484">
                  <c:v>44831</c:v>
                </c:pt>
                <c:pt idx="1485">
                  <c:v>44832</c:v>
                </c:pt>
                <c:pt idx="1486">
                  <c:v>44833</c:v>
                </c:pt>
                <c:pt idx="1487">
                  <c:v>44834</c:v>
                </c:pt>
                <c:pt idx="1488">
                  <c:v>44837</c:v>
                </c:pt>
                <c:pt idx="1489">
                  <c:v>44838</c:v>
                </c:pt>
                <c:pt idx="1490">
                  <c:v>44839</c:v>
                </c:pt>
                <c:pt idx="1491">
                  <c:v>44840</c:v>
                </c:pt>
                <c:pt idx="1492">
                  <c:v>44841</c:v>
                </c:pt>
                <c:pt idx="1493">
                  <c:v>44844</c:v>
                </c:pt>
                <c:pt idx="1494">
                  <c:v>44845</c:v>
                </c:pt>
                <c:pt idx="1495">
                  <c:v>44846</c:v>
                </c:pt>
                <c:pt idx="1496">
                  <c:v>44847</c:v>
                </c:pt>
                <c:pt idx="1497">
                  <c:v>44848</c:v>
                </c:pt>
                <c:pt idx="1498">
                  <c:v>44851</c:v>
                </c:pt>
                <c:pt idx="1499">
                  <c:v>44852</c:v>
                </c:pt>
                <c:pt idx="1500">
                  <c:v>44853</c:v>
                </c:pt>
                <c:pt idx="1501">
                  <c:v>44854</c:v>
                </c:pt>
                <c:pt idx="1502">
                  <c:v>44855</c:v>
                </c:pt>
                <c:pt idx="1503">
                  <c:v>44858</c:v>
                </c:pt>
                <c:pt idx="1504">
                  <c:v>44859</c:v>
                </c:pt>
                <c:pt idx="1505">
                  <c:v>44860</c:v>
                </c:pt>
                <c:pt idx="1506">
                  <c:v>44861</c:v>
                </c:pt>
                <c:pt idx="1507">
                  <c:v>44862</c:v>
                </c:pt>
                <c:pt idx="1508">
                  <c:v>44865</c:v>
                </c:pt>
                <c:pt idx="1509">
                  <c:v>44866</c:v>
                </c:pt>
                <c:pt idx="1510">
                  <c:v>44867</c:v>
                </c:pt>
                <c:pt idx="1511">
                  <c:v>44868</c:v>
                </c:pt>
                <c:pt idx="1512">
                  <c:v>44869</c:v>
                </c:pt>
                <c:pt idx="1513">
                  <c:v>44872</c:v>
                </c:pt>
                <c:pt idx="1514">
                  <c:v>44873</c:v>
                </c:pt>
                <c:pt idx="1515">
                  <c:v>44874</c:v>
                </c:pt>
                <c:pt idx="1516">
                  <c:v>44875</c:v>
                </c:pt>
                <c:pt idx="1517">
                  <c:v>44876</c:v>
                </c:pt>
                <c:pt idx="1518">
                  <c:v>44879</c:v>
                </c:pt>
                <c:pt idx="1519">
                  <c:v>44880</c:v>
                </c:pt>
                <c:pt idx="1520">
                  <c:v>44881</c:v>
                </c:pt>
                <c:pt idx="1521">
                  <c:v>44882</c:v>
                </c:pt>
                <c:pt idx="1522">
                  <c:v>44883</c:v>
                </c:pt>
                <c:pt idx="1523">
                  <c:v>44886</c:v>
                </c:pt>
                <c:pt idx="1524">
                  <c:v>44887</c:v>
                </c:pt>
                <c:pt idx="1525">
                  <c:v>44888</c:v>
                </c:pt>
                <c:pt idx="1526">
                  <c:v>44889</c:v>
                </c:pt>
                <c:pt idx="1527">
                  <c:v>44890</c:v>
                </c:pt>
                <c:pt idx="1528">
                  <c:v>44893</c:v>
                </c:pt>
                <c:pt idx="1529">
                  <c:v>44894</c:v>
                </c:pt>
                <c:pt idx="1530">
                  <c:v>44895</c:v>
                </c:pt>
                <c:pt idx="1531">
                  <c:v>44896</c:v>
                </c:pt>
                <c:pt idx="1532">
                  <c:v>44897</c:v>
                </c:pt>
                <c:pt idx="1533">
                  <c:v>44900</c:v>
                </c:pt>
                <c:pt idx="1534">
                  <c:v>44901</c:v>
                </c:pt>
                <c:pt idx="1535">
                  <c:v>44902</c:v>
                </c:pt>
                <c:pt idx="1536">
                  <c:v>44903</c:v>
                </c:pt>
                <c:pt idx="1537">
                  <c:v>44904</c:v>
                </c:pt>
                <c:pt idx="1538">
                  <c:v>44907</c:v>
                </c:pt>
                <c:pt idx="1539">
                  <c:v>44908</c:v>
                </c:pt>
                <c:pt idx="1540">
                  <c:v>44909</c:v>
                </c:pt>
                <c:pt idx="1541">
                  <c:v>44910</c:v>
                </c:pt>
                <c:pt idx="1542">
                  <c:v>44911</c:v>
                </c:pt>
                <c:pt idx="1543">
                  <c:v>44914</c:v>
                </c:pt>
                <c:pt idx="1544">
                  <c:v>44915</c:v>
                </c:pt>
                <c:pt idx="1545">
                  <c:v>44916</c:v>
                </c:pt>
                <c:pt idx="1546">
                  <c:v>44917</c:v>
                </c:pt>
                <c:pt idx="1547">
                  <c:v>44918</c:v>
                </c:pt>
                <c:pt idx="1548">
                  <c:v>44922</c:v>
                </c:pt>
                <c:pt idx="1549">
                  <c:v>44923</c:v>
                </c:pt>
                <c:pt idx="1550">
                  <c:v>44924</c:v>
                </c:pt>
                <c:pt idx="1551">
                  <c:v>44925</c:v>
                </c:pt>
                <c:pt idx="1552">
                  <c:v>44928</c:v>
                </c:pt>
                <c:pt idx="1553">
                  <c:v>44929</c:v>
                </c:pt>
                <c:pt idx="1554">
                  <c:v>44930</c:v>
                </c:pt>
                <c:pt idx="1555">
                  <c:v>44931</c:v>
                </c:pt>
                <c:pt idx="1556">
                  <c:v>44932</c:v>
                </c:pt>
                <c:pt idx="1557">
                  <c:v>44935</c:v>
                </c:pt>
                <c:pt idx="1558">
                  <c:v>44936</c:v>
                </c:pt>
                <c:pt idx="1559">
                  <c:v>44937</c:v>
                </c:pt>
                <c:pt idx="1560">
                  <c:v>44938</c:v>
                </c:pt>
                <c:pt idx="1561">
                  <c:v>44939</c:v>
                </c:pt>
                <c:pt idx="1562">
                  <c:v>44942</c:v>
                </c:pt>
                <c:pt idx="1563">
                  <c:v>44943</c:v>
                </c:pt>
                <c:pt idx="1564">
                  <c:v>44944</c:v>
                </c:pt>
                <c:pt idx="1565">
                  <c:v>44945</c:v>
                </c:pt>
                <c:pt idx="1566">
                  <c:v>44946</c:v>
                </c:pt>
                <c:pt idx="1567">
                  <c:v>44949</c:v>
                </c:pt>
                <c:pt idx="1568">
                  <c:v>44950</c:v>
                </c:pt>
                <c:pt idx="1569">
                  <c:v>44951</c:v>
                </c:pt>
                <c:pt idx="1570">
                  <c:v>44952</c:v>
                </c:pt>
                <c:pt idx="1571">
                  <c:v>44953</c:v>
                </c:pt>
                <c:pt idx="1572">
                  <c:v>44956</c:v>
                </c:pt>
                <c:pt idx="1573">
                  <c:v>44957</c:v>
                </c:pt>
                <c:pt idx="1574">
                  <c:v>44958</c:v>
                </c:pt>
                <c:pt idx="1575">
                  <c:v>44959</c:v>
                </c:pt>
                <c:pt idx="1576">
                  <c:v>44960</c:v>
                </c:pt>
                <c:pt idx="1577">
                  <c:v>44963</c:v>
                </c:pt>
                <c:pt idx="1578">
                  <c:v>44964</c:v>
                </c:pt>
                <c:pt idx="1579">
                  <c:v>44965</c:v>
                </c:pt>
                <c:pt idx="1580">
                  <c:v>44966</c:v>
                </c:pt>
                <c:pt idx="1581">
                  <c:v>44967</c:v>
                </c:pt>
                <c:pt idx="1582">
                  <c:v>44970</c:v>
                </c:pt>
                <c:pt idx="1583">
                  <c:v>44971</c:v>
                </c:pt>
                <c:pt idx="1584">
                  <c:v>44972</c:v>
                </c:pt>
                <c:pt idx="1585">
                  <c:v>44973</c:v>
                </c:pt>
                <c:pt idx="1586">
                  <c:v>44974</c:v>
                </c:pt>
                <c:pt idx="1587">
                  <c:v>44977</c:v>
                </c:pt>
                <c:pt idx="1588">
                  <c:v>44978</c:v>
                </c:pt>
                <c:pt idx="1589">
                  <c:v>44979</c:v>
                </c:pt>
                <c:pt idx="1590">
                  <c:v>44980</c:v>
                </c:pt>
                <c:pt idx="1591">
                  <c:v>44981</c:v>
                </c:pt>
                <c:pt idx="1592">
                  <c:v>44984</c:v>
                </c:pt>
                <c:pt idx="1593">
                  <c:v>44985</c:v>
                </c:pt>
                <c:pt idx="1594">
                  <c:v>44986</c:v>
                </c:pt>
                <c:pt idx="1595">
                  <c:v>44987</c:v>
                </c:pt>
                <c:pt idx="1596">
                  <c:v>44988</c:v>
                </c:pt>
                <c:pt idx="1597">
                  <c:v>44991</c:v>
                </c:pt>
                <c:pt idx="1598">
                  <c:v>44992</c:v>
                </c:pt>
                <c:pt idx="1599">
                  <c:v>44993</c:v>
                </c:pt>
                <c:pt idx="1600">
                  <c:v>44994</c:v>
                </c:pt>
                <c:pt idx="1601">
                  <c:v>44995</c:v>
                </c:pt>
                <c:pt idx="1602">
                  <c:v>44998</c:v>
                </c:pt>
                <c:pt idx="1603">
                  <c:v>44999</c:v>
                </c:pt>
                <c:pt idx="1604">
                  <c:v>45000</c:v>
                </c:pt>
                <c:pt idx="1605">
                  <c:v>45001</c:v>
                </c:pt>
                <c:pt idx="1606">
                  <c:v>45002</c:v>
                </c:pt>
                <c:pt idx="1607">
                  <c:v>45005</c:v>
                </c:pt>
                <c:pt idx="1608">
                  <c:v>45006</c:v>
                </c:pt>
                <c:pt idx="1609">
                  <c:v>45007</c:v>
                </c:pt>
                <c:pt idx="1610">
                  <c:v>45008</c:v>
                </c:pt>
                <c:pt idx="1611">
                  <c:v>45009</c:v>
                </c:pt>
                <c:pt idx="1612">
                  <c:v>45012</c:v>
                </c:pt>
                <c:pt idx="1613">
                  <c:v>45013</c:v>
                </c:pt>
                <c:pt idx="1614">
                  <c:v>45014</c:v>
                </c:pt>
                <c:pt idx="1615">
                  <c:v>45015</c:v>
                </c:pt>
                <c:pt idx="1616">
                  <c:v>45016</c:v>
                </c:pt>
                <c:pt idx="1617">
                  <c:v>45019</c:v>
                </c:pt>
                <c:pt idx="1618">
                  <c:v>45020</c:v>
                </c:pt>
                <c:pt idx="1619">
                  <c:v>45021</c:v>
                </c:pt>
                <c:pt idx="1620">
                  <c:v>45022</c:v>
                </c:pt>
                <c:pt idx="1621">
                  <c:v>45023</c:v>
                </c:pt>
                <c:pt idx="1622">
                  <c:v>45026</c:v>
                </c:pt>
                <c:pt idx="1623">
                  <c:v>45027</c:v>
                </c:pt>
                <c:pt idx="1624">
                  <c:v>45028</c:v>
                </c:pt>
                <c:pt idx="1625">
                  <c:v>45029</c:v>
                </c:pt>
                <c:pt idx="1626">
                  <c:v>45030</c:v>
                </c:pt>
                <c:pt idx="1627">
                  <c:v>45033</c:v>
                </c:pt>
                <c:pt idx="1628">
                  <c:v>45034</c:v>
                </c:pt>
                <c:pt idx="1629">
                  <c:v>45035</c:v>
                </c:pt>
                <c:pt idx="1630">
                  <c:v>45036</c:v>
                </c:pt>
                <c:pt idx="1631">
                  <c:v>45037</c:v>
                </c:pt>
                <c:pt idx="1632">
                  <c:v>45040</c:v>
                </c:pt>
                <c:pt idx="1633">
                  <c:v>45041</c:v>
                </c:pt>
                <c:pt idx="1634">
                  <c:v>45042</c:v>
                </c:pt>
                <c:pt idx="1635">
                  <c:v>45043</c:v>
                </c:pt>
                <c:pt idx="1636">
                  <c:v>45044</c:v>
                </c:pt>
                <c:pt idx="1637">
                  <c:v>45047</c:v>
                </c:pt>
                <c:pt idx="1638">
                  <c:v>45048</c:v>
                </c:pt>
                <c:pt idx="1639">
                  <c:v>45049</c:v>
                </c:pt>
                <c:pt idx="1640">
                  <c:v>45050</c:v>
                </c:pt>
                <c:pt idx="1641">
                  <c:v>45051</c:v>
                </c:pt>
                <c:pt idx="1642">
                  <c:v>45054</c:v>
                </c:pt>
                <c:pt idx="1643">
                  <c:v>45055</c:v>
                </c:pt>
                <c:pt idx="1644">
                  <c:v>45056</c:v>
                </c:pt>
                <c:pt idx="1645">
                  <c:v>45057</c:v>
                </c:pt>
                <c:pt idx="1646">
                  <c:v>45058</c:v>
                </c:pt>
                <c:pt idx="1647">
                  <c:v>45061</c:v>
                </c:pt>
                <c:pt idx="1648">
                  <c:v>45062</c:v>
                </c:pt>
                <c:pt idx="1649">
                  <c:v>45063</c:v>
                </c:pt>
                <c:pt idx="1650">
                  <c:v>45064</c:v>
                </c:pt>
                <c:pt idx="1651">
                  <c:v>45065</c:v>
                </c:pt>
                <c:pt idx="1652">
                  <c:v>45068</c:v>
                </c:pt>
                <c:pt idx="1653">
                  <c:v>45069</c:v>
                </c:pt>
                <c:pt idx="1654">
                  <c:v>45070</c:v>
                </c:pt>
                <c:pt idx="1655">
                  <c:v>45071</c:v>
                </c:pt>
                <c:pt idx="1656">
                  <c:v>45072</c:v>
                </c:pt>
                <c:pt idx="1657">
                  <c:v>45075</c:v>
                </c:pt>
                <c:pt idx="1658">
                  <c:v>45076</c:v>
                </c:pt>
                <c:pt idx="1659">
                  <c:v>45077</c:v>
                </c:pt>
                <c:pt idx="1660">
                  <c:v>45078</c:v>
                </c:pt>
                <c:pt idx="1661">
                  <c:v>45079</c:v>
                </c:pt>
                <c:pt idx="1662">
                  <c:v>45082</c:v>
                </c:pt>
                <c:pt idx="1663">
                  <c:v>45083</c:v>
                </c:pt>
                <c:pt idx="1664">
                  <c:v>45084</c:v>
                </c:pt>
                <c:pt idx="1665">
                  <c:v>45085</c:v>
                </c:pt>
                <c:pt idx="1666">
                  <c:v>45086</c:v>
                </c:pt>
                <c:pt idx="1667">
                  <c:v>45089</c:v>
                </c:pt>
                <c:pt idx="1668">
                  <c:v>45090</c:v>
                </c:pt>
                <c:pt idx="1669">
                  <c:v>45091</c:v>
                </c:pt>
                <c:pt idx="1670">
                  <c:v>45092</c:v>
                </c:pt>
                <c:pt idx="1671">
                  <c:v>45093</c:v>
                </c:pt>
                <c:pt idx="1672">
                  <c:v>45096</c:v>
                </c:pt>
                <c:pt idx="1673">
                  <c:v>45097</c:v>
                </c:pt>
                <c:pt idx="1674">
                  <c:v>45098</c:v>
                </c:pt>
                <c:pt idx="1675">
                  <c:v>45099</c:v>
                </c:pt>
                <c:pt idx="1676">
                  <c:v>45100</c:v>
                </c:pt>
                <c:pt idx="1677">
                  <c:v>45103</c:v>
                </c:pt>
                <c:pt idx="1678">
                  <c:v>45104</c:v>
                </c:pt>
                <c:pt idx="1679">
                  <c:v>45105</c:v>
                </c:pt>
                <c:pt idx="1680">
                  <c:v>45106</c:v>
                </c:pt>
                <c:pt idx="1681">
                  <c:v>45107</c:v>
                </c:pt>
                <c:pt idx="1682">
                  <c:v>45110</c:v>
                </c:pt>
                <c:pt idx="1683">
                  <c:v>45111</c:v>
                </c:pt>
                <c:pt idx="1684">
                  <c:v>45112</c:v>
                </c:pt>
                <c:pt idx="1685">
                  <c:v>45113</c:v>
                </c:pt>
                <c:pt idx="1686">
                  <c:v>45114</c:v>
                </c:pt>
                <c:pt idx="1687">
                  <c:v>45117</c:v>
                </c:pt>
                <c:pt idx="1688">
                  <c:v>45118</c:v>
                </c:pt>
                <c:pt idx="1689">
                  <c:v>45119</c:v>
                </c:pt>
                <c:pt idx="1690">
                  <c:v>45120</c:v>
                </c:pt>
                <c:pt idx="1691">
                  <c:v>45121</c:v>
                </c:pt>
                <c:pt idx="1692">
                  <c:v>45124</c:v>
                </c:pt>
                <c:pt idx="1693">
                  <c:v>45125</c:v>
                </c:pt>
                <c:pt idx="1694">
                  <c:v>45126</c:v>
                </c:pt>
                <c:pt idx="1695">
                  <c:v>45127</c:v>
                </c:pt>
                <c:pt idx="1696">
                  <c:v>45128</c:v>
                </c:pt>
                <c:pt idx="1697">
                  <c:v>45131</c:v>
                </c:pt>
                <c:pt idx="1698">
                  <c:v>45132</c:v>
                </c:pt>
                <c:pt idx="1699">
                  <c:v>45133</c:v>
                </c:pt>
                <c:pt idx="1700">
                  <c:v>45134</c:v>
                </c:pt>
                <c:pt idx="1701">
                  <c:v>45135</c:v>
                </c:pt>
                <c:pt idx="1702">
                  <c:v>45138</c:v>
                </c:pt>
                <c:pt idx="1703">
                  <c:v>45139</c:v>
                </c:pt>
                <c:pt idx="1704">
                  <c:v>45140</c:v>
                </c:pt>
                <c:pt idx="1705">
                  <c:v>45141</c:v>
                </c:pt>
                <c:pt idx="1706">
                  <c:v>45142</c:v>
                </c:pt>
                <c:pt idx="1707">
                  <c:v>45145</c:v>
                </c:pt>
                <c:pt idx="1708">
                  <c:v>45146</c:v>
                </c:pt>
                <c:pt idx="1709">
                  <c:v>45147</c:v>
                </c:pt>
                <c:pt idx="1710">
                  <c:v>45148</c:v>
                </c:pt>
                <c:pt idx="1711">
                  <c:v>45149</c:v>
                </c:pt>
                <c:pt idx="1712">
                  <c:v>45152</c:v>
                </c:pt>
                <c:pt idx="1713">
                  <c:v>45153</c:v>
                </c:pt>
                <c:pt idx="1714">
                  <c:v>45154</c:v>
                </c:pt>
                <c:pt idx="1715">
                  <c:v>45155</c:v>
                </c:pt>
                <c:pt idx="1716">
                  <c:v>45156</c:v>
                </c:pt>
                <c:pt idx="1717">
                  <c:v>45159</c:v>
                </c:pt>
                <c:pt idx="1718">
                  <c:v>45160</c:v>
                </c:pt>
                <c:pt idx="1719">
                  <c:v>45161</c:v>
                </c:pt>
                <c:pt idx="1720">
                  <c:v>45162</c:v>
                </c:pt>
                <c:pt idx="1721">
                  <c:v>45163</c:v>
                </c:pt>
                <c:pt idx="1722">
                  <c:v>45166</c:v>
                </c:pt>
                <c:pt idx="1723">
                  <c:v>45167</c:v>
                </c:pt>
                <c:pt idx="1724">
                  <c:v>45168</c:v>
                </c:pt>
                <c:pt idx="1725">
                  <c:v>45169</c:v>
                </c:pt>
                <c:pt idx="1726">
                  <c:v>45170</c:v>
                </c:pt>
                <c:pt idx="1727">
                  <c:v>45173</c:v>
                </c:pt>
                <c:pt idx="1728">
                  <c:v>45174</c:v>
                </c:pt>
                <c:pt idx="1729">
                  <c:v>45175</c:v>
                </c:pt>
                <c:pt idx="1730">
                  <c:v>45176</c:v>
                </c:pt>
                <c:pt idx="1731">
                  <c:v>45177</c:v>
                </c:pt>
                <c:pt idx="1732">
                  <c:v>45178</c:v>
                </c:pt>
                <c:pt idx="1733">
                  <c:v>45179</c:v>
                </c:pt>
                <c:pt idx="1734">
                  <c:v>45180</c:v>
                </c:pt>
                <c:pt idx="1735">
                  <c:v>45181</c:v>
                </c:pt>
                <c:pt idx="1736">
                  <c:v>45182</c:v>
                </c:pt>
                <c:pt idx="1737">
                  <c:v>45183</c:v>
                </c:pt>
                <c:pt idx="1738">
                  <c:v>45184</c:v>
                </c:pt>
                <c:pt idx="1739">
                  <c:v>45185</c:v>
                </c:pt>
                <c:pt idx="1740">
                  <c:v>45186</c:v>
                </c:pt>
                <c:pt idx="1741">
                  <c:v>45187</c:v>
                </c:pt>
                <c:pt idx="1742">
                  <c:v>45188</c:v>
                </c:pt>
                <c:pt idx="1743">
                  <c:v>45189</c:v>
                </c:pt>
                <c:pt idx="1744">
                  <c:v>45190</c:v>
                </c:pt>
                <c:pt idx="1745">
                  <c:v>45191</c:v>
                </c:pt>
                <c:pt idx="1746">
                  <c:v>45192</c:v>
                </c:pt>
                <c:pt idx="1747">
                  <c:v>45193</c:v>
                </c:pt>
                <c:pt idx="1748">
                  <c:v>45194</c:v>
                </c:pt>
                <c:pt idx="1749">
                  <c:v>45195</c:v>
                </c:pt>
                <c:pt idx="1750">
                  <c:v>45196</c:v>
                </c:pt>
                <c:pt idx="1751">
                  <c:v>45197</c:v>
                </c:pt>
                <c:pt idx="1752">
                  <c:v>45198</c:v>
                </c:pt>
                <c:pt idx="1753">
                  <c:v>45199</c:v>
                </c:pt>
                <c:pt idx="1754">
                  <c:v>45200</c:v>
                </c:pt>
                <c:pt idx="1755">
                  <c:v>45201</c:v>
                </c:pt>
                <c:pt idx="1756">
                  <c:v>45202</c:v>
                </c:pt>
                <c:pt idx="1757">
                  <c:v>45203</c:v>
                </c:pt>
                <c:pt idx="1758">
                  <c:v>45204</c:v>
                </c:pt>
                <c:pt idx="1759">
                  <c:v>45205</c:v>
                </c:pt>
                <c:pt idx="1760">
                  <c:v>45206</c:v>
                </c:pt>
                <c:pt idx="1761">
                  <c:v>45207</c:v>
                </c:pt>
                <c:pt idx="1762">
                  <c:v>45208</c:v>
                </c:pt>
                <c:pt idx="1763">
                  <c:v>45209</c:v>
                </c:pt>
                <c:pt idx="1764">
                  <c:v>45210</c:v>
                </c:pt>
                <c:pt idx="1765">
                  <c:v>45211</c:v>
                </c:pt>
                <c:pt idx="1766">
                  <c:v>45212</c:v>
                </c:pt>
                <c:pt idx="1767">
                  <c:v>45213</c:v>
                </c:pt>
                <c:pt idx="1768">
                  <c:v>45214</c:v>
                </c:pt>
                <c:pt idx="1769">
                  <c:v>45215</c:v>
                </c:pt>
                <c:pt idx="1770">
                  <c:v>45216</c:v>
                </c:pt>
                <c:pt idx="1771">
                  <c:v>45217</c:v>
                </c:pt>
                <c:pt idx="1772">
                  <c:v>45218</c:v>
                </c:pt>
                <c:pt idx="1773">
                  <c:v>45219</c:v>
                </c:pt>
                <c:pt idx="1774">
                  <c:v>45220</c:v>
                </c:pt>
                <c:pt idx="1775">
                  <c:v>45221</c:v>
                </c:pt>
                <c:pt idx="1776">
                  <c:v>45222</c:v>
                </c:pt>
                <c:pt idx="1777">
                  <c:v>45223</c:v>
                </c:pt>
                <c:pt idx="1778">
                  <c:v>45224</c:v>
                </c:pt>
                <c:pt idx="1779">
                  <c:v>45225</c:v>
                </c:pt>
                <c:pt idx="1780">
                  <c:v>45226</c:v>
                </c:pt>
                <c:pt idx="1781">
                  <c:v>45227</c:v>
                </c:pt>
                <c:pt idx="1782">
                  <c:v>45228</c:v>
                </c:pt>
                <c:pt idx="1783">
                  <c:v>45229</c:v>
                </c:pt>
                <c:pt idx="1784">
                  <c:v>45230</c:v>
                </c:pt>
                <c:pt idx="1785">
                  <c:v>45231</c:v>
                </c:pt>
                <c:pt idx="1786">
                  <c:v>45232</c:v>
                </c:pt>
                <c:pt idx="1787">
                  <c:v>45233</c:v>
                </c:pt>
                <c:pt idx="1788">
                  <c:v>45234</c:v>
                </c:pt>
                <c:pt idx="1789">
                  <c:v>45235</c:v>
                </c:pt>
                <c:pt idx="1790">
                  <c:v>45236</c:v>
                </c:pt>
              </c:numCache>
            </c:numRef>
          </c:cat>
          <c:val>
            <c:numRef>
              <c:f>'10 éves hozamok'!$E$3:$E$5169</c:f>
              <c:numCache>
                <c:formatCode>General</c:formatCode>
                <c:ptCount val="1792"/>
                <c:pt idx="0">
                  <c:v>1.0389999999999999</c:v>
                </c:pt>
                <c:pt idx="1">
                  <c:v>1.048</c:v>
                </c:pt>
                <c:pt idx="2">
                  <c:v>1.0349999999999999</c:v>
                </c:pt>
                <c:pt idx="3">
                  <c:v>1.0349999999999999</c:v>
                </c:pt>
                <c:pt idx="4">
                  <c:v>1.0629999999999999</c:v>
                </c:pt>
                <c:pt idx="5">
                  <c:v>1.0609999999999999</c:v>
                </c:pt>
                <c:pt idx="6">
                  <c:v>1.0329999999999999</c:v>
                </c:pt>
                <c:pt idx="7">
                  <c:v>1.042</c:v>
                </c:pt>
                <c:pt idx="8">
                  <c:v>1.06</c:v>
                </c:pt>
                <c:pt idx="9">
                  <c:v>1.0549999999999999</c:v>
                </c:pt>
                <c:pt idx="10">
                  <c:v>1.0309999999999999</c:v>
                </c:pt>
                <c:pt idx="11">
                  <c:v>1.054</c:v>
                </c:pt>
                <c:pt idx="12">
                  <c:v>1.0840000000000001</c:v>
                </c:pt>
                <c:pt idx="13">
                  <c:v>1.125</c:v>
                </c:pt>
                <c:pt idx="14">
                  <c:v>1.0820000000000001</c:v>
                </c:pt>
                <c:pt idx="15">
                  <c:v>1.1140000000000001</c:v>
                </c:pt>
                <c:pt idx="16">
                  <c:v>1.157</c:v>
                </c:pt>
                <c:pt idx="17">
                  <c:v>1.159</c:v>
                </c:pt>
                <c:pt idx="18">
                  <c:v>1.1399999999999999</c:v>
                </c:pt>
                <c:pt idx="19">
                  <c:v>1.0960000000000001</c:v>
                </c:pt>
                <c:pt idx="20">
                  <c:v>1.087</c:v>
                </c:pt>
                <c:pt idx="21">
                  <c:v>1.119</c:v>
                </c:pt>
                <c:pt idx="22">
                  <c:v>1.0760000000000001</c:v>
                </c:pt>
                <c:pt idx="23">
                  <c:v>1.081</c:v>
                </c:pt>
                <c:pt idx="24">
                  <c:v>1.103</c:v>
                </c:pt>
                <c:pt idx="25">
                  <c:v>1.1080000000000001</c:v>
                </c:pt>
                <c:pt idx="26">
                  <c:v>1.0580000000000001</c:v>
                </c:pt>
                <c:pt idx="27">
                  <c:v>1.0900000000000001</c:v>
                </c:pt>
                <c:pt idx="28">
                  <c:v>1.081</c:v>
                </c:pt>
                <c:pt idx="29">
                  <c:v>1.115</c:v>
                </c:pt>
                <c:pt idx="30">
                  <c:v>1.149</c:v>
                </c:pt>
                <c:pt idx="31">
                  <c:v>1.131</c:v>
                </c:pt>
                <c:pt idx="32">
                  <c:v>1.1040000000000001</c:v>
                </c:pt>
                <c:pt idx="33">
                  <c:v>1.181</c:v>
                </c:pt>
                <c:pt idx="34">
                  <c:v>1.1020000000000001</c:v>
                </c:pt>
                <c:pt idx="35">
                  <c:v>1.1990000000000001</c:v>
                </c:pt>
                <c:pt idx="36">
                  <c:v>1.077</c:v>
                </c:pt>
                <c:pt idx="37">
                  <c:v>1.054</c:v>
                </c:pt>
                <c:pt idx="38">
                  <c:v>1.0680000000000001</c:v>
                </c:pt>
                <c:pt idx="39">
                  <c:v>1.0249999999999999</c:v>
                </c:pt>
                <c:pt idx="40">
                  <c:v>1.05</c:v>
                </c:pt>
                <c:pt idx="41">
                  <c:v>1.0940000000000001</c:v>
                </c:pt>
                <c:pt idx="42">
                  <c:v>1.105</c:v>
                </c:pt>
                <c:pt idx="43">
                  <c:v>1.151</c:v>
                </c:pt>
                <c:pt idx="44">
                  <c:v>1.1319999999999999</c:v>
                </c:pt>
                <c:pt idx="45">
                  <c:v>1.111</c:v>
                </c:pt>
                <c:pt idx="46">
                  <c:v>1.1539999999999999</c:v>
                </c:pt>
                <c:pt idx="47">
                  <c:v>1.2070000000000001</c:v>
                </c:pt>
                <c:pt idx="48">
                  <c:v>1.2470000000000001</c:v>
                </c:pt>
                <c:pt idx="49">
                  <c:v>1.23</c:v>
                </c:pt>
                <c:pt idx="50">
                  <c:v>1.214</c:v>
                </c:pt>
                <c:pt idx="51">
                  <c:v>1.1930000000000001</c:v>
                </c:pt>
                <c:pt idx="52">
                  <c:v>1.206</c:v>
                </c:pt>
                <c:pt idx="53">
                  <c:v>1.198</c:v>
                </c:pt>
                <c:pt idx="54">
                  <c:v>1.206</c:v>
                </c:pt>
                <c:pt idx="55">
                  <c:v>1.216</c:v>
                </c:pt>
                <c:pt idx="56">
                  <c:v>1.18</c:v>
                </c:pt>
                <c:pt idx="57">
                  <c:v>1.19</c:v>
                </c:pt>
                <c:pt idx="58">
                  <c:v>1.2070000000000001</c:v>
                </c:pt>
                <c:pt idx="59">
                  <c:v>1.1639999999999999</c:v>
                </c:pt>
                <c:pt idx="60">
                  <c:v>1.175</c:v>
                </c:pt>
                <c:pt idx="61">
                  <c:v>1.129</c:v>
                </c:pt>
                <c:pt idx="62">
                  <c:v>1.1379999999999999</c:v>
                </c:pt>
                <c:pt idx="63">
                  <c:v>1.127</c:v>
                </c:pt>
                <c:pt idx="64">
                  <c:v>1.091</c:v>
                </c:pt>
                <c:pt idx="65">
                  <c:v>1.089</c:v>
                </c:pt>
                <c:pt idx="66">
                  <c:v>1.0880000000000001</c:v>
                </c:pt>
                <c:pt idx="67">
                  <c:v>1.093</c:v>
                </c:pt>
                <c:pt idx="68">
                  <c:v>1.056</c:v>
                </c:pt>
                <c:pt idx="69">
                  <c:v>1.0620000000000001</c:v>
                </c:pt>
                <c:pt idx="70">
                  <c:v>1.0529999999999999</c:v>
                </c:pt>
                <c:pt idx="71">
                  <c:v>1.079</c:v>
                </c:pt>
                <c:pt idx="72">
                  <c:v>1.028</c:v>
                </c:pt>
                <c:pt idx="73">
                  <c:v>1.026</c:v>
                </c:pt>
                <c:pt idx="74">
                  <c:v>1.026</c:v>
                </c:pt>
                <c:pt idx="75">
                  <c:v>1.04</c:v>
                </c:pt>
                <c:pt idx="76">
                  <c:v>1.0349999999999999</c:v>
                </c:pt>
                <c:pt idx="77">
                  <c:v>1.07</c:v>
                </c:pt>
                <c:pt idx="78">
                  <c:v>1.099</c:v>
                </c:pt>
                <c:pt idx="79">
                  <c:v>1.1299999999999999</c:v>
                </c:pt>
                <c:pt idx="80">
                  <c:v>1.147</c:v>
                </c:pt>
                <c:pt idx="81">
                  <c:v>1.135</c:v>
                </c:pt>
                <c:pt idx="82">
                  <c:v>1.0920000000000001</c:v>
                </c:pt>
                <c:pt idx="83">
                  <c:v>1.095</c:v>
                </c:pt>
                <c:pt idx="84">
                  <c:v>1.095</c:v>
                </c:pt>
                <c:pt idx="85">
                  <c:v>1.083</c:v>
                </c:pt>
                <c:pt idx="86">
                  <c:v>1.0880000000000001</c:v>
                </c:pt>
                <c:pt idx="87">
                  <c:v>1.121</c:v>
                </c:pt>
                <c:pt idx="88">
                  <c:v>1.101</c:v>
                </c:pt>
                <c:pt idx="89">
                  <c:v>1.101</c:v>
                </c:pt>
                <c:pt idx="90">
                  <c:v>1.097</c:v>
                </c:pt>
                <c:pt idx="91">
                  <c:v>1.07</c:v>
                </c:pt>
                <c:pt idx="92">
                  <c:v>1.087</c:v>
                </c:pt>
                <c:pt idx="93">
                  <c:v>1.0569999999999999</c:v>
                </c:pt>
                <c:pt idx="94">
                  <c:v>1.0960000000000001</c:v>
                </c:pt>
                <c:pt idx="95">
                  <c:v>1.0960000000000001</c:v>
                </c:pt>
                <c:pt idx="96">
                  <c:v>1.0680000000000001</c:v>
                </c:pt>
                <c:pt idx="97">
                  <c:v>1.018</c:v>
                </c:pt>
                <c:pt idx="98">
                  <c:v>1.0609999999999999</c:v>
                </c:pt>
                <c:pt idx="99">
                  <c:v>1.087</c:v>
                </c:pt>
                <c:pt idx="100">
                  <c:v>1.091</c:v>
                </c:pt>
                <c:pt idx="101">
                  <c:v>1.042</c:v>
                </c:pt>
                <c:pt idx="102">
                  <c:v>0.98899999999999999</c:v>
                </c:pt>
                <c:pt idx="103">
                  <c:v>0.95899999999999996</c:v>
                </c:pt>
                <c:pt idx="104">
                  <c:v>0.97899999999999998</c:v>
                </c:pt>
                <c:pt idx="105">
                  <c:v>0.95499999999999996</c:v>
                </c:pt>
                <c:pt idx="106">
                  <c:v>0.92300000000000004</c:v>
                </c:pt>
                <c:pt idx="107">
                  <c:v>0.92200000000000004</c:v>
                </c:pt>
                <c:pt idx="108">
                  <c:v>0.90900000000000003</c:v>
                </c:pt>
                <c:pt idx="109">
                  <c:v>0.95299999999999996</c:v>
                </c:pt>
                <c:pt idx="110">
                  <c:v>0.93400000000000005</c:v>
                </c:pt>
                <c:pt idx="111">
                  <c:v>0.92400000000000004</c:v>
                </c:pt>
                <c:pt idx="112">
                  <c:v>0.92700000000000005</c:v>
                </c:pt>
                <c:pt idx="113">
                  <c:v>0.91600000000000004</c:v>
                </c:pt>
                <c:pt idx="114">
                  <c:v>0.90400000000000003</c:v>
                </c:pt>
                <c:pt idx="115">
                  <c:v>0.91400000000000003</c:v>
                </c:pt>
                <c:pt idx="116">
                  <c:v>0.86599999999999999</c:v>
                </c:pt>
                <c:pt idx="117">
                  <c:v>0.90800000000000003</c:v>
                </c:pt>
                <c:pt idx="118">
                  <c:v>0.89400000000000002</c:v>
                </c:pt>
                <c:pt idx="119">
                  <c:v>0.93</c:v>
                </c:pt>
                <c:pt idx="120">
                  <c:v>0.88200000000000001</c:v>
                </c:pt>
                <c:pt idx="121">
                  <c:v>0.91100000000000003</c:v>
                </c:pt>
                <c:pt idx="122">
                  <c:v>0.88</c:v>
                </c:pt>
                <c:pt idx="123">
                  <c:v>0.88900000000000001</c:v>
                </c:pt>
                <c:pt idx="124">
                  <c:v>0.874</c:v>
                </c:pt>
                <c:pt idx="125">
                  <c:v>0.94399999999999995</c:v>
                </c:pt>
                <c:pt idx="126">
                  <c:v>0.94299999999999995</c:v>
                </c:pt>
                <c:pt idx="127">
                  <c:v>1.0229999999999999</c:v>
                </c:pt>
                <c:pt idx="128">
                  <c:v>1.04</c:v>
                </c:pt>
                <c:pt idx="129">
                  <c:v>1.052</c:v>
                </c:pt>
                <c:pt idx="130">
                  <c:v>1.056</c:v>
                </c:pt>
                <c:pt idx="131">
                  <c:v>1.056</c:v>
                </c:pt>
                <c:pt idx="132">
                  <c:v>1.0609999999999999</c:v>
                </c:pt>
                <c:pt idx="133">
                  <c:v>1.0820000000000001</c:v>
                </c:pt>
                <c:pt idx="134">
                  <c:v>1.0349999999999999</c:v>
                </c:pt>
                <c:pt idx="135">
                  <c:v>1.044</c:v>
                </c:pt>
                <c:pt idx="136">
                  <c:v>0.999</c:v>
                </c:pt>
                <c:pt idx="137">
                  <c:v>1.02</c:v>
                </c:pt>
                <c:pt idx="138">
                  <c:v>1.0189999999999999</c:v>
                </c:pt>
                <c:pt idx="139">
                  <c:v>1.012</c:v>
                </c:pt>
                <c:pt idx="140">
                  <c:v>0.99</c:v>
                </c:pt>
                <c:pt idx="141">
                  <c:v>0.97099999999999997</c:v>
                </c:pt>
                <c:pt idx="142">
                  <c:v>0.93600000000000005</c:v>
                </c:pt>
                <c:pt idx="143">
                  <c:v>0.90900000000000003</c:v>
                </c:pt>
                <c:pt idx="144">
                  <c:v>0.90100000000000002</c:v>
                </c:pt>
                <c:pt idx="145">
                  <c:v>0.95099999999999996</c:v>
                </c:pt>
                <c:pt idx="146">
                  <c:v>0.92800000000000005</c:v>
                </c:pt>
                <c:pt idx="147">
                  <c:v>0.876</c:v>
                </c:pt>
                <c:pt idx="148">
                  <c:v>0.89100000000000001</c:v>
                </c:pt>
                <c:pt idx="149">
                  <c:v>0.90200000000000002</c:v>
                </c:pt>
                <c:pt idx="150">
                  <c:v>0.85199999999999998</c:v>
                </c:pt>
                <c:pt idx="151">
                  <c:v>0.85699999999999998</c:v>
                </c:pt>
                <c:pt idx="152">
                  <c:v>0.82399999999999995</c:v>
                </c:pt>
                <c:pt idx="153">
                  <c:v>0.85</c:v>
                </c:pt>
                <c:pt idx="154">
                  <c:v>0.85799999999999998</c:v>
                </c:pt>
                <c:pt idx="155">
                  <c:v>0.80400000000000005</c:v>
                </c:pt>
                <c:pt idx="156">
                  <c:v>0.81200000000000006</c:v>
                </c:pt>
                <c:pt idx="157">
                  <c:v>0.79100000000000004</c:v>
                </c:pt>
                <c:pt idx="158">
                  <c:v>0.8</c:v>
                </c:pt>
                <c:pt idx="159">
                  <c:v>0.80600000000000005</c:v>
                </c:pt>
                <c:pt idx="160">
                  <c:v>0.81599999999999995</c:v>
                </c:pt>
                <c:pt idx="161">
                  <c:v>0.84699999999999998</c:v>
                </c:pt>
                <c:pt idx="162">
                  <c:v>0.82599999999999996</c:v>
                </c:pt>
                <c:pt idx="163">
                  <c:v>0.81100000000000005</c:v>
                </c:pt>
                <c:pt idx="164">
                  <c:v>0.80300000000000005</c:v>
                </c:pt>
                <c:pt idx="165">
                  <c:v>0.77500000000000002</c:v>
                </c:pt>
                <c:pt idx="166">
                  <c:v>0.78700000000000003</c:v>
                </c:pt>
                <c:pt idx="167">
                  <c:v>0.75900000000000001</c:v>
                </c:pt>
                <c:pt idx="168">
                  <c:v>0.78</c:v>
                </c:pt>
                <c:pt idx="169">
                  <c:v>0.78300000000000003</c:v>
                </c:pt>
                <c:pt idx="170">
                  <c:v>0.78300000000000003</c:v>
                </c:pt>
                <c:pt idx="171">
                  <c:v>0.78800000000000003</c:v>
                </c:pt>
                <c:pt idx="172">
                  <c:v>0.78400000000000003</c:v>
                </c:pt>
                <c:pt idx="173">
                  <c:v>0.78400000000000003</c:v>
                </c:pt>
                <c:pt idx="174">
                  <c:v>0.80500000000000005</c:v>
                </c:pt>
                <c:pt idx="175">
                  <c:v>0.71899999999999997</c:v>
                </c:pt>
                <c:pt idx="176">
                  <c:v>0.77</c:v>
                </c:pt>
                <c:pt idx="177">
                  <c:v>0.71799999999999997</c:v>
                </c:pt>
                <c:pt idx="178">
                  <c:v>0.73299999999999998</c:v>
                </c:pt>
                <c:pt idx="179">
                  <c:v>0.77200000000000002</c:v>
                </c:pt>
                <c:pt idx="180">
                  <c:v>0.83</c:v>
                </c:pt>
                <c:pt idx="181">
                  <c:v>0.82099999999999995</c:v>
                </c:pt>
                <c:pt idx="182">
                  <c:v>0.83599999999999997</c:v>
                </c:pt>
                <c:pt idx="183">
                  <c:v>0.83599999999999997</c:v>
                </c:pt>
                <c:pt idx="184">
                  <c:v>0.88200000000000001</c:v>
                </c:pt>
                <c:pt idx="185">
                  <c:v>0.82799999999999996</c:v>
                </c:pt>
                <c:pt idx="186">
                  <c:v>0.83399999999999996</c:v>
                </c:pt>
                <c:pt idx="187">
                  <c:v>0.877</c:v>
                </c:pt>
                <c:pt idx="188">
                  <c:v>0.83299999999999996</c:v>
                </c:pt>
                <c:pt idx="189">
                  <c:v>0.80800000000000005</c:v>
                </c:pt>
                <c:pt idx="190">
                  <c:v>0.81299999999999994</c:v>
                </c:pt>
                <c:pt idx="191">
                  <c:v>0.85199999999999998</c:v>
                </c:pt>
                <c:pt idx="192">
                  <c:v>0.876</c:v>
                </c:pt>
                <c:pt idx="193">
                  <c:v>0.85199999999999998</c:v>
                </c:pt>
                <c:pt idx="194">
                  <c:v>0.85299999999999998</c:v>
                </c:pt>
                <c:pt idx="195">
                  <c:v>0.86299999999999999</c:v>
                </c:pt>
                <c:pt idx="196">
                  <c:v>0.85799999999999998</c:v>
                </c:pt>
                <c:pt idx="197">
                  <c:v>0.86</c:v>
                </c:pt>
                <c:pt idx="198">
                  <c:v>0.85099999999999998</c:v>
                </c:pt>
                <c:pt idx="199">
                  <c:v>0.84499999999999997</c:v>
                </c:pt>
                <c:pt idx="200">
                  <c:v>0.878</c:v>
                </c:pt>
                <c:pt idx="201">
                  <c:v>0.90700000000000003</c:v>
                </c:pt>
                <c:pt idx="202">
                  <c:v>0.871</c:v>
                </c:pt>
                <c:pt idx="203">
                  <c:v>0.82699999999999996</c:v>
                </c:pt>
                <c:pt idx="204">
                  <c:v>0.79300000000000004</c:v>
                </c:pt>
                <c:pt idx="205">
                  <c:v>0.78900000000000003</c:v>
                </c:pt>
                <c:pt idx="206">
                  <c:v>0.81299999999999994</c:v>
                </c:pt>
                <c:pt idx="207">
                  <c:v>0.80900000000000005</c:v>
                </c:pt>
                <c:pt idx="208">
                  <c:v>0.86199999999999999</c:v>
                </c:pt>
                <c:pt idx="209">
                  <c:v>0.84299999999999997</c:v>
                </c:pt>
                <c:pt idx="210">
                  <c:v>0.871</c:v>
                </c:pt>
                <c:pt idx="211">
                  <c:v>0.86699999999999999</c:v>
                </c:pt>
                <c:pt idx="212">
                  <c:v>0.84499999999999997</c:v>
                </c:pt>
                <c:pt idx="213">
                  <c:v>0.82099999999999995</c:v>
                </c:pt>
                <c:pt idx="214">
                  <c:v>0.80200000000000005</c:v>
                </c:pt>
                <c:pt idx="215">
                  <c:v>0.79400000000000004</c:v>
                </c:pt>
                <c:pt idx="216">
                  <c:v>0.79400000000000004</c:v>
                </c:pt>
                <c:pt idx="217">
                  <c:v>0.78</c:v>
                </c:pt>
                <c:pt idx="218">
                  <c:v>0.76500000000000001</c:v>
                </c:pt>
                <c:pt idx="219">
                  <c:v>0.76</c:v>
                </c:pt>
                <c:pt idx="220">
                  <c:v>0.75700000000000001</c:v>
                </c:pt>
                <c:pt idx="221">
                  <c:v>0.73</c:v>
                </c:pt>
                <c:pt idx="222">
                  <c:v>0.78400000000000003</c:v>
                </c:pt>
                <c:pt idx="223">
                  <c:v>0.81100000000000005</c:v>
                </c:pt>
                <c:pt idx="224">
                  <c:v>0.81</c:v>
                </c:pt>
                <c:pt idx="225">
                  <c:v>0.78700000000000003</c:v>
                </c:pt>
                <c:pt idx="226">
                  <c:v>0.74099999999999999</c:v>
                </c:pt>
                <c:pt idx="227">
                  <c:v>0.74099999999999999</c:v>
                </c:pt>
                <c:pt idx="228">
                  <c:v>0.74099999999999999</c:v>
                </c:pt>
                <c:pt idx="229">
                  <c:v>0.74399999999999999</c:v>
                </c:pt>
                <c:pt idx="230">
                  <c:v>0.73099999999999998</c:v>
                </c:pt>
                <c:pt idx="231">
                  <c:v>0.73499999999999999</c:v>
                </c:pt>
                <c:pt idx="232">
                  <c:v>0.73299999999999998</c:v>
                </c:pt>
                <c:pt idx="233">
                  <c:v>0.73399999999999999</c:v>
                </c:pt>
                <c:pt idx="234">
                  <c:v>0.72</c:v>
                </c:pt>
                <c:pt idx="235">
                  <c:v>0.72299999999999998</c:v>
                </c:pt>
                <c:pt idx="236">
                  <c:v>0.74299999999999999</c:v>
                </c:pt>
                <c:pt idx="237">
                  <c:v>0.74</c:v>
                </c:pt>
                <c:pt idx="238">
                  <c:v>0.67600000000000005</c:v>
                </c:pt>
                <c:pt idx="239">
                  <c:v>0.71399999999999997</c:v>
                </c:pt>
                <c:pt idx="240">
                  <c:v>0.70499999999999996</c:v>
                </c:pt>
                <c:pt idx="241">
                  <c:v>0.69399999999999995</c:v>
                </c:pt>
                <c:pt idx="242">
                  <c:v>0.64100000000000001</c:v>
                </c:pt>
                <c:pt idx="243">
                  <c:v>0.64900000000000002</c:v>
                </c:pt>
                <c:pt idx="244">
                  <c:v>0.67200000000000004</c:v>
                </c:pt>
                <c:pt idx="245">
                  <c:v>0.69</c:v>
                </c:pt>
                <c:pt idx="246">
                  <c:v>0.63900000000000001</c:v>
                </c:pt>
                <c:pt idx="247">
                  <c:v>0.63600000000000001</c:v>
                </c:pt>
                <c:pt idx="248">
                  <c:v>0.64200000000000002</c:v>
                </c:pt>
                <c:pt idx="249">
                  <c:v>0.64600000000000002</c:v>
                </c:pt>
                <c:pt idx="250">
                  <c:v>0.69799999999999995</c:v>
                </c:pt>
                <c:pt idx="251">
                  <c:v>0.72099999999999997</c:v>
                </c:pt>
                <c:pt idx="252">
                  <c:v>0.73799999999999999</c:v>
                </c:pt>
                <c:pt idx="253">
                  <c:v>0.745</c:v>
                </c:pt>
                <c:pt idx="254">
                  <c:v>0.745</c:v>
                </c:pt>
                <c:pt idx="255">
                  <c:v>0.69199999999999995</c:v>
                </c:pt>
                <c:pt idx="256">
                  <c:v>0.73399999999999999</c:v>
                </c:pt>
                <c:pt idx="257">
                  <c:v>0.71599999999999997</c:v>
                </c:pt>
                <c:pt idx="258">
                  <c:v>0.71599999999999997</c:v>
                </c:pt>
                <c:pt idx="259">
                  <c:v>0.746</c:v>
                </c:pt>
                <c:pt idx="260">
                  <c:v>0.72299999999999998</c:v>
                </c:pt>
                <c:pt idx="261">
                  <c:v>0.72099999999999997</c:v>
                </c:pt>
                <c:pt idx="262">
                  <c:v>0.72899999999999998</c:v>
                </c:pt>
                <c:pt idx="263">
                  <c:v>0.72499999999999998</c:v>
                </c:pt>
                <c:pt idx="264">
                  <c:v>0.76700000000000002</c:v>
                </c:pt>
                <c:pt idx="265">
                  <c:v>0.79</c:v>
                </c:pt>
                <c:pt idx="266">
                  <c:v>0.79300000000000004</c:v>
                </c:pt>
                <c:pt idx="267">
                  <c:v>0.755</c:v>
                </c:pt>
                <c:pt idx="268">
                  <c:v>0.76100000000000001</c:v>
                </c:pt>
                <c:pt idx="269">
                  <c:v>0.77900000000000003</c:v>
                </c:pt>
                <c:pt idx="270">
                  <c:v>0.76400000000000001</c:v>
                </c:pt>
                <c:pt idx="271">
                  <c:v>0.78700000000000003</c:v>
                </c:pt>
                <c:pt idx="272">
                  <c:v>0.77300000000000002</c:v>
                </c:pt>
                <c:pt idx="273">
                  <c:v>0.77200000000000002</c:v>
                </c:pt>
                <c:pt idx="274">
                  <c:v>0.80300000000000005</c:v>
                </c:pt>
                <c:pt idx="275">
                  <c:v>0.79600000000000004</c:v>
                </c:pt>
                <c:pt idx="276">
                  <c:v>0.82799999999999996</c:v>
                </c:pt>
                <c:pt idx="277">
                  <c:v>0.86499999999999999</c:v>
                </c:pt>
                <c:pt idx="278">
                  <c:v>0.86099999999999999</c:v>
                </c:pt>
                <c:pt idx="279">
                  <c:v>0.88200000000000001</c:v>
                </c:pt>
                <c:pt idx="280">
                  <c:v>0.876</c:v>
                </c:pt>
                <c:pt idx="281">
                  <c:v>0.93600000000000005</c:v>
                </c:pt>
                <c:pt idx="282">
                  <c:v>0.91600000000000004</c:v>
                </c:pt>
                <c:pt idx="283">
                  <c:v>0.877</c:v>
                </c:pt>
                <c:pt idx="284">
                  <c:v>0.92100000000000004</c:v>
                </c:pt>
                <c:pt idx="285">
                  <c:v>0.94</c:v>
                </c:pt>
                <c:pt idx="286">
                  <c:v>0.93200000000000005</c:v>
                </c:pt>
                <c:pt idx="287">
                  <c:v>0.96499999999999997</c:v>
                </c:pt>
                <c:pt idx="288">
                  <c:v>0.90800000000000003</c:v>
                </c:pt>
                <c:pt idx="289">
                  <c:v>0.90400000000000003</c:v>
                </c:pt>
                <c:pt idx="290">
                  <c:v>0.95799999999999996</c:v>
                </c:pt>
                <c:pt idx="291">
                  <c:v>0.89</c:v>
                </c:pt>
                <c:pt idx="292">
                  <c:v>0.91100000000000003</c:v>
                </c:pt>
                <c:pt idx="293">
                  <c:v>0.92200000000000004</c:v>
                </c:pt>
                <c:pt idx="294">
                  <c:v>0.95099999999999996</c:v>
                </c:pt>
                <c:pt idx="295">
                  <c:v>0.94599999999999995</c:v>
                </c:pt>
                <c:pt idx="296">
                  <c:v>0.90500000000000003</c:v>
                </c:pt>
                <c:pt idx="297">
                  <c:v>0.91800000000000004</c:v>
                </c:pt>
                <c:pt idx="298">
                  <c:v>0.93500000000000005</c:v>
                </c:pt>
                <c:pt idx="299">
                  <c:v>0.91500000000000004</c:v>
                </c:pt>
                <c:pt idx="300">
                  <c:v>0.89400000000000002</c:v>
                </c:pt>
                <c:pt idx="301">
                  <c:v>0.89600000000000002</c:v>
                </c:pt>
                <c:pt idx="302">
                  <c:v>0.90100000000000002</c:v>
                </c:pt>
                <c:pt idx="303">
                  <c:v>0.91800000000000004</c:v>
                </c:pt>
                <c:pt idx="304">
                  <c:v>0.872</c:v>
                </c:pt>
                <c:pt idx="305">
                  <c:v>0.85599999999999998</c:v>
                </c:pt>
                <c:pt idx="306">
                  <c:v>0.84199999999999997</c:v>
                </c:pt>
                <c:pt idx="307">
                  <c:v>0.83399999999999996</c:v>
                </c:pt>
                <c:pt idx="308">
                  <c:v>0.85499999999999998</c:v>
                </c:pt>
                <c:pt idx="309">
                  <c:v>0.81399999999999995</c:v>
                </c:pt>
                <c:pt idx="310">
                  <c:v>0.81399999999999995</c:v>
                </c:pt>
                <c:pt idx="311">
                  <c:v>0.81</c:v>
                </c:pt>
                <c:pt idx="312">
                  <c:v>0.82699999999999996</c:v>
                </c:pt>
                <c:pt idx="313">
                  <c:v>0.83699999999999997</c:v>
                </c:pt>
                <c:pt idx="314">
                  <c:v>0.83599999999999997</c:v>
                </c:pt>
                <c:pt idx="315">
                  <c:v>0.81399999999999995</c:v>
                </c:pt>
                <c:pt idx="316">
                  <c:v>0.82399999999999995</c:v>
                </c:pt>
                <c:pt idx="317">
                  <c:v>0.78800000000000003</c:v>
                </c:pt>
                <c:pt idx="318">
                  <c:v>0.76900000000000002</c:v>
                </c:pt>
                <c:pt idx="319">
                  <c:v>0.78700000000000003</c:v>
                </c:pt>
                <c:pt idx="320">
                  <c:v>0.77700000000000002</c:v>
                </c:pt>
                <c:pt idx="321">
                  <c:v>0.78600000000000003</c:v>
                </c:pt>
                <c:pt idx="322">
                  <c:v>0.78600000000000003</c:v>
                </c:pt>
                <c:pt idx="323">
                  <c:v>0.78300000000000003</c:v>
                </c:pt>
                <c:pt idx="324">
                  <c:v>0.78100000000000003</c:v>
                </c:pt>
                <c:pt idx="325">
                  <c:v>0.78800000000000003</c:v>
                </c:pt>
                <c:pt idx="326">
                  <c:v>0.747</c:v>
                </c:pt>
                <c:pt idx="327">
                  <c:v>0.746</c:v>
                </c:pt>
                <c:pt idx="328">
                  <c:v>0.79700000000000004</c:v>
                </c:pt>
                <c:pt idx="329">
                  <c:v>0.77200000000000002</c:v>
                </c:pt>
                <c:pt idx="330">
                  <c:v>0.76800000000000002</c:v>
                </c:pt>
                <c:pt idx="331">
                  <c:v>0.76900000000000002</c:v>
                </c:pt>
                <c:pt idx="332">
                  <c:v>0.77700000000000002</c:v>
                </c:pt>
                <c:pt idx="333">
                  <c:v>0.749</c:v>
                </c:pt>
                <c:pt idx="334">
                  <c:v>0.77500000000000002</c:v>
                </c:pt>
                <c:pt idx="335">
                  <c:v>0.82599999999999996</c:v>
                </c:pt>
                <c:pt idx="336">
                  <c:v>0.81899999999999995</c:v>
                </c:pt>
                <c:pt idx="337">
                  <c:v>0.82</c:v>
                </c:pt>
                <c:pt idx="338">
                  <c:v>0.81799999999999995</c:v>
                </c:pt>
                <c:pt idx="339">
                  <c:v>0.82399999999999995</c:v>
                </c:pt>
                <c:pt idx="340">
                  <c:v>0.80800000000000005</c:v>
                </c:pt>
                <c:pt idx="341">
                  <c:v>0.79100000000000004</c:v>
                </c:pt>
                <c:pt idx="342">
                  <c:v>0.77500000000000002</c:v>
                </c:pt>
                <c:pt idx="343">
                  <c:v>0.77500000000000002</c:v>
                </c:pt>
                <c:pt idx="344">
                  <c:v>0.79300000000000004</c:v>
                </c:pt>
                <c:pt idx="345">
                  <c:v>0.75800000000000001</c:v>
                </c:pt>
                <c:pt idx="346">
                  <c:v>0.76500000000000001</c:v>
                </c:pt>
                <c:pt idx="347">
                  <c:v>0.77600000000000002</c:v>
                </c:pt>
                <c:pt idx="348">
                  <c:v>0.77600000000000002</c:v>
                </c:pt>
                <c:pt idx="349">
                  <c:v>0.79700000000000004</c:v>
                </c:pt>
                <c:pt idx="350">
                  <c:v>0.77400000000000002</c:v>
                </c:pt>
                <c:pt idx="351">
                  <c:v>0.77400000000000002</c:v>
                </c:pt>
                <c:pt idx="352">
                  <c:v>0.80300000000000005</c:v>
                </c:pt>
                <c:pt idx="353">
                  <c:v>0.82499999999999996</c:v>
                </c:pt>
                <c:pt idx="354">
                  <c:v>0.82799999999999996</c:v>
                </c:pt>
                <c:pt idx="355">
                  <c:v>0.85199999999999998</c:v>
                </c:pt>
                <c:pt idx="356">
                  <c:v>0.81699999999999995</c:v>
                </c:pt>
                <c:pt idx="357">
                  <c:v>0.78500000000000003</c:v>
                </c:pt>
                <c:pt idx="358">
                  <c:v>0.81499999999999995</c:v>
                </c:pt>
                <c:pt idx="359">
                  <c:v>0.77900000000000003</c:v>
                </c:pt>
                <c:pt idx="360">
                  <c:v>0.76900000000000002</c:v>
                </c:pt>
                <c:pt idx="361">
                  <c:v>0.74099999999999999</c:v>
                </c:pt>
                <c:pt idx="362">
                  <c:v>0.69699999999999995</c:v>
                </c:pt>
                <c:pt idx="363">
                  <c:v>0.70199999999999996</c:v>
                </c:pt>
                <c:pt idx="364">
                  <c:v>0.72799999999999998</c:v>
                </c:pt>
                <c:pt idx="365">
                  <c:v>0.72</c:v>
                </c:pt>
                <c:pt idx="366">
                  <c:v>0.72899999999999998</c:v>
                </c:pt>
                <c:pt idx="367">
                  <c:v>0.73399999999999999</c:v>
                </c:pt>
                <c:pt idx="368">
                  <c:v>0.72799999999999998</c:v>
                </c:pt>
                <c:pt idx="369">
                  <c:v>0.80800000000000005</c:v>
                </c:pt>
                <c:pt idx="370">
                  <c:v>0.82699999999999996</c:v>
                </c:pt>
                <c:pt idx="371">
                  <c:v>0.81499999999999995</c:v>
                </c:pt>
                <c:pt idx="372">
                  <c:v>0.83199999999999996</c:v>
                </c:pt>
                <c:pt idx="373">
                  <c:v>0.81200000000000006</c:v>
                </c:pt>
                <c:pt idx="374">
                  <c:v>0.81</c:v>
                </c:pt>
                <c:pt idx="375">
                  <c:v>0.77300000000000002</c:v>
                </c:pt>
                <c:pt idx="376">
                  <c:v>0.75800000000000001</c:v>
                </c:pt>
                <c:pt idx="377">
                  <c:v>0.73699999999999999</c:v>
                </c:pt>
                <c:pt idx="378">
                  <c:v>0.72599999999999998</c:v>
                </c:pt>
                <c:pt idx="379">
                  <c:v>0.72599999999999998</c:v>
                </c:pt>
                <c:pt idx="380">
                  <c:v>0.70499999999999996</c:v>
                </c:pt>
                <c:pt idx="381">
                  <c:v>0.70799999999999996</c:v>
                </c:pt>
                <c:pt idx="382">
                  <c:v>0.67800000000000005</c:v>
                </c:pt>
                <c:pt idx="383">
                  <c:v>0.68100000000000005</c:v>
                </c:pt>
                <c:pt idx="384">
                  <c:v>0.67400000000000004</c:v>
                </c:pt>
                <c:pt idx="385">
                  <c:v>0.68500000000000005</c:v>
                </c:pt>
                <c:pt idx="386">
                  <c:v>0.69199999999999995</c:v>
                </c:pt>
                <c:pt idx="387">
                  <c:v>0.65500000000000003</c:v>
                </c:pt>
                <c:pt idx="388">
                  <c:v>0.67400000000000004</c:v>
                </c:pt>
                <c:pt idx="389">
                  <c:v>0.67800000000000005</c:v>
                </c:pt>
                <c:pt idx="390">
                  <c:v>0.67800000000000005</c:v>
                </c:pt>
                <c:pt idx="391">
                  <c:v>0.66900000000000004</c:v>
                </c:pt>
                <c:pt idx="392">
                  <c:v>0.67200000000000004</c:v>
                </c:pt>
                <c:pt idx="393">
                  <c:v>0.68799999999999994</c:v>
                </c:pt>
                <c:pt idx="394">
                  <c:v>0.67900000000000005</c:v>
                </c:pt>
                <c:pt idx="395">
                  <c:v>0.67300000000000004</c:v>
                </c:pt>
                <c:pt idx="396">
                  <c:v>0.65900000000000003</c:v>
                </c:pt>
                <c:pt idx="397">
                  <c:v>0.68200000000000005</c:v>
                </c:pt>
                <c:pt idx="398">
                  <c:v>0.66500000000000004</c:v>
                </c:pt>
                <c:pt idx="399">
                  <c:v>0.65100000000000002</c:v>
                </c:pt>
                <c:pt idx="400">
                  <c:v>0.65500000000000003</c:v>
                </c:pt>
                <c:pt idx="401">
                  <c:v>0.68</c:v>
                </c:pt>
                <c:pt idx="402">
                  <c:v>0.68400000000000005</c:v>
                </c:pt>
                <c:pt idx="403">
                  <c:v>0.69399999999999995</c:v>
                </c:pt>
                <c:pt idx="404">
                  <c:v>0.68300000000000005</c:v>
                </c:pt>
                <c:pt idx="405">
                  <c:v>0.88700000000000001</c:v>
                </c:pt>
                <c:pt idx="406">
                  <c:v>0.85399999999999998</c:v>
                </c:pt>
                <c:pt idx="407">
                  <c:v>0.89600000000000002</c:v>
                </c:pt>
                <c:pt idx="408">
                  <c:v>0.876</c:v>
                </c:pt>
                <c:pt idx="409">
                  <c:v>0.89200000000000002</c:v>
                </c:pt>
                <c:pt idx="410">
                  <c:v>0.88600000000000001</c:v>
                </c:pt>
                <c:pt idx="411">
                  <c:v>0.84599999999999997</c:v>
                </c:pt>
                <c:pt idx="412">
                  <c:v>0.83499999999999996</c:v>
                </c:pt>
                <c:pt idx="413">
                  <c:v>0.85399999999999998</c:v>
                </c:pt>
                <c:pt idx="414">
                  <c:v>0.83799999999999997</c:v>
                </c:pt>
                <c:pt idx="415">
                  <c:v>0.82199999999999995</c:v>
                </c:pt>
                <c:pt idx="416">
                  <c:v>0.78600000000000003</c:v>
                </c:pt>
                <c:pt idx="417">
                  <c:v>0.78</c:v>
                </c:pt>
                <c:pt idx="418">
                  <c:v>0.78500000000000003</c:v>
                </c:pt>
                <c:pt idx="419">
                  <c:v>0.76600000000000001</c:v>
                </c:pt>
                <c:pt idx="420">
                  <c:v>0.80200000000000005</c:v>
                </c:pt>
                <c:pt idx="421">
                  <c:v>0.79900000000000004</c:v>
                </c:pt>
                <c:pt idx="422">
                  <c:v>0.79300000000000004</c:v>
                </c:pt>
                <c:pt idx="423">
                  <c:v>0.80700000000000005</c:v>
                </c:pt>
                <c:pt idx="424">
                  <c:v>0.81299999999999994</c:v>
                </c:pt>
                <c:pt idx="425">
                  <c:v>0.81</c:v>
                </c:pt>
                <c:pt idx="426">
                  <c:v>0.81100000000000005</c:v>
                </c:pt>
                <c:pt idx="427">
                  <c:v>0.81200000000000006</c:v>
                </c:pt>
                <c:pt idx="428">
                  <c:v>0.81</c:v>
                </c:pt>
                <c:pt idx="429">
                  <c:v>0.81</c:v>
                </c:pt>
                <c:pt idx="430">
                  <c:v>0.79800000000000004</c:v>
                </c:pt>
                <c:pt idx="431">
                  <c:v>0.78600000000000003</c:v>
                </c:pt>
                <c:pt idx="432">
                  <c:v>0.77900000000000003</c:v>
                </c:pt>
                <c:pt idx="433">
                  <c:v>0.78500000000000003</c:v>
                </c:pt>
                <c:pt idx="434">
                  <c:v>0.80800000000000005</c:v>
                </c:pt>
                <c:pt idx="435">
                  <c:v>0.79200000000000004</c:v>
                </c:pt>
                <c:pt idx="436">
                  <c:v>0.81499999999999995</c:v>
                </c:pt>
                <c:pt idx="437">
                  <c:v>0.82099999999999995</c:v>
                </c:pt>
                <c:pt idx="438">
                  <c:v>0.84299999999999997</c:v>
                </c:pt>
                <c:pt idx="439">
                  <c:v>0.82799999999999996</c:v>
                </c:pt>
                <c:pt idx="440">
                  <c:v>0.83599999999999997</c:v>
                </c:pt>
                <c:pt idx="441">
                  <c:v>0.873</c:v>
                </c:pt>
                <c:pt idx="442">
                  <c:v>0.85199999999999998</c:v>
                </c:pt>
                <c:pt idx="443">
                  <c:v>0.91200000000000003</c:v>
                </c:pt>
                <c:pt idx="444">
                  <c:v>0.92400000000000004</c:v>
                </c:pt>
                <c:pt idx="445">
                  <c:v>0.92700000000000005</c:v>
                </c:pt>
                <c:pt idx="446">
                  <c:v>0.96099999999999997</c:v>
                </c:pt>
                <c:pt idx="447">
                  <c:v>0.99399999999999999</c:v>
                </c:pt>
                <c:pt idx="448">
                  <c:v>1.032</c:v>
                </c:pt>
                <c:pt idx="449">
                  <c:v>1.0189999999999999</c:v>
                </c:pt>
                <c:pt idx="450">
                  <c:v>1.0129999999999999</c:v>
                </c:pt>
                <c:pt idx="451">
                  <c:v>0.98399999999999999</c:v>
                </c:pt>
                <c:pt idx="452">
                  <c:v>0.99199999999999999</c:v>
                </c:pt>
                <c:pt idx="453">
                  <c:v>0.97299999999999998</c:v>
                </c:pt>
                <c:pt idx="454">
                  <c:v>0.995</c:v>
                </c:pt>
                <c:pt idx="455">
                  <c:v>1.0409999999999999</c:v>
                </c:pt>
                <c:pt idx="456">
                  <c:v>1.0669999999999999</c:v>
                </c:pt>
                <c:pt idx="457">
                  <c:v>1.0920000000000001</c:v>
                </c:pt>
                <c:pt idx="458">
                  <c:v>1.127</c:v>
                </c:pt>
                <c:pt idx="459">
                  <c:v>1.1200000000000001</c:v>
                </c:pt>
                <c:pt idx="460">
                  <c:v>1.095</c:v>
                </c:pt>
                <c:pt idx="461">
                  <c:v>1.0880000000000001</c:v>
                </c:pt>
                <c:pt idx="462">
                  <c:v>1.083</c:v>
                </c:pt>
                <c:pt idx="463">
                  <c:v>1.071</c:v>
                </c:pt>
                <c:pt idx="464">
                  <c:v>1.0409999999999999</c:v>
                </c:pt>
                <c:pt idx="465">
                  <c:v>1.0489999999999999</c:v>
                </c:pt>
                <c:pt idx="466">
                  <c:v>1.054</c:v>
                </c:pt>
                <c:pt idx="467">
                  <c:v>1.0609999999999999</c:v>
                </c:pt>
                <c:pt idx="468">
                  <c:v>1.0209999999999999</c:v>
                </c:pt>
                <c:pt idx="469">
                  <c:v>1.016</c:v>
                </c:pt>
                <c:pt idx="470">
                  <c:v>1.0209999999999999</c:v>
                </c:pt>
                <c:pt idx="471">
                  <c:v>0.97499999999999998</c:v>
                </c:pt>
                <c:pt idx="472">
                  <c:v>1.0009999999999999</c:v>
                </c:pt>
                <c:pt idx="473">
                  <c:v>1.0009999999999999</c:v>
                </c:pt>
                <c:pt idx="474">
                  <c:v>1.006</c:v>
                </c:pt>
                <c:pt idx="475">
                  <c:v>1.006</c:v>
                </c:pt>
                <c:pt idx="476">
                  <c:v>1.014</c:v>
                </c:pt>
                <c:pt idx="477">
                  <c:v>1.024</c:v>
                </c:pt>
                <c:pt idx="478">
                  <c:v>1.0229999999999999</c:v>
                </c:pt>
                <c:pt idx="479">
                  <c:v>1.034</c:v>
                </c:pt>
                <c:pt idx="480">
                  <c:v>1.014</c:v>
                </c:pt>
                <c:pt idx="481">
                  <c:v>1.0129999999999999</c:v>
                </c:pt>
                <c:pt idx="482">
                  <c:v>0.995</c:v>
                </c:pt>
                <c:pt idx="483">
                  <c:v>1.002</c:v>
                </c:pt>
                <c:pt idx="484">
                  <c:v>1.004</c:v>
                </c:pt>
                <c:pt idx="485">
                  <c:v>0.97299999999999998</c:v>
                </c:pt>
                <c:pt idx="486">
                  <c:v>0.97799999999999998</c:v>
                </c:pt>
                <c:pt idx="487">
                  <c:v>0.97799999999999998</c:v>
                </c:pt>
                <c:pt idx="488">
                  <c:v>1.0449999999999999</c:v>
                </c:pt>
                <c:pt idx="489">
                  <c:v>1.0529999999999999</c:v>
                </c:pt>
                <c:pt idx="490">
                  <c:v>1.0409999999999999</c:v>
                </c:pt>
                <c:pt idx="491">
                  <c:v>1.0249999999999999</c:v>
                </c:pt>
                <c:pt idx="492">
                  <c:v>1.036</c:v>
                </c:pt>
                <c:pt idx="493">
                  <c:v>1.0269999999999999</c:v>
                </c:pt>
                <c:pt idx="494">
                  <c:v>1.0289999999999999</c:v>
                </c:pt>
                <c:pt idx="495">
                  <c:v>1.012</c:v>
                </c:pt>
                <c:pt idx="496">
                  <c:v>1.006</c:v>
                </c:pt>
                <c:pt idx="497">
                  <c:v>1.014</c:v>
                </c:pt>
                <c:pt idx="498">
                  <c:v>0.995</c:v>
                </c:pt>
                <c:pt idx="499">
                  <c:v>1.0049999999999999</c:v>
                </c:pt>
                <c:pt idx="500">
                  <c:v>0.97599999999999998</c:v>
                </c:pt>
                <c:pt idx="501">
                  <c:v>0.99299999999999999</c:v>
                </c:pt>
                <c:pt idx="502">
                  <c:v>0.99199999999999999</c:v>
                </c:pt>
                <c:pt idx="503">
                  <c:v>0.997</c:v>
                </c:pt>
                <c:pt idx="504">
                  <c:v>1.0049999999999999</c:v>
                </c:pt>
                <c:pt idx="505">
                  <c:v>1.0029999999999999</c:v>
                </c:pt>
                <c:pt idx="506">
                  <c:v>0.997</c:v>
                </c:pt>
                <c:pt idx="507">
                  <c:v>1</c:v>
                </c:pt>
                <c:pt idx="508">
                  <c:v>0.98099999999999998</c:v>
                </c:pt>
                <c:pt idx="509">
                  <c:v>0.97699999999999998</c:v>
                </c:pt>
                <c:pt idx="510">
                  <c:v>0.96099999999999997</c:v>
                </c:pt>
                <c:pt idx="511">
                  <c:v>0.96299999999999997</c:v>
                </c:pt>
                <c:pt idx="512">
                  <c:v>0.96299999999999997</c:v>
                </c:pt>
                <c:pt idx="513">
                  <c:v>0.96299999999999997</c:v>
                </c:pt>
                <c:pt idx="514">
                  <c:v>0.96199999999999997</c:v>
                </c:pt>
                <c:pt idx="515">
                  <c:v>0.96099999999999997</c:v>
                </c:pt>
                <c:pt idx="516">
                  <c:v>0.96099999999999997</c:v>
                </c:pt>
                <c:pt idx="517">
                  <c:v>0.95599999999999996</c:v>
                </c:pt>
                <c:pt idx="518">
                  <c:v>0.89600000000000002</c:v>
                </c:pt>
                <c:pt idx="519">
                  <c:v>0.93</c:v>
                </c:pt>
                <c:pt idx="520">
                  <c:v>0.93899999999999995</c:v>
                </c:pt>
                <c:pt idx="521">
                  <c:v>0.95599999999999996</c:v>
                </c:pt>
                <c:pt idx="522">
                  <c:v>0.94899999999999995</c:v>
                </c:pt>
                <c:pt idx="523">
                  <c:v>0.94499999999999995</c:v>
                </c:pt>
                <c:pt idx="524">
                  <c:v>0.94</c:v>
                </c:pt>
                <c:pt idx="525">
                  <c:v>0.93700000000000006</c:v>
                </c:pt>
                <c:pt idx="526">
                  <c:v>0.93</c:v>
                </c:pt>
                <c:pt idx="527">
                  <c:v>0.94</c:v>
                </c:pt>
                <c:pt idx="528">
                  <c:v>0.95699999999999996</c:v>
                </c:pt>
                <c:pt idx="529">
                  <c:v>0.97299999999999998</c:v>
                </c:pt>
                <c:pt idx="530">
                  <c:v>0.96499999999999997</c:v>
                </c:pt>
                <c:pt idx="531">
                  <c:v>0.95199999999999996</c:v>
                </c:pt>
                <c:pt idx="532">
                  <c:v>0.93100000000000005</c:v>
                </c:pt>
                <c:pt idx="533">
                  <c:v>0.90300000000000002</c:v>
                </c:pt>
                <c:pt idx="534">
                  <c:v>0.90400000000000003</c:v>
                </c:pt>
                <c:pt idx="535">
                  <c:v>0.90400000000000003</c:v>
                </c:pt>
                <c:pt idx="536">
                  <c:v>0.89400000000000002</c:v>
                </c:pt>
                <c:pt idx="537">
                  <c:v>0.88700000000000001</c:v>
                </c:pt>
                <c:pt idx="538">
                  <c:v>0.85699999999999998</c:v>
                </c:pt>
                <c:pt idx="539">
                  <c:v>0.86799999999999999</c:v>
                </c:pt>
                <c:pt idx="540">
                  <c:v>0.879</c:v>
                </c:pt>
                <c:pt idx="541">
                  <c:v>0.86799999999999999</c:v>
                </c:pt>
                <c:pt idx="542">
                  <c:v>0.86599999999999999</c:v>
                </c:pt>
                <c:pt idx="543">
                  <c:v>0.83399999999999996</c:v>
                </c:pt>
                <c:pt idx="544">
                  <c:v>0.81399999999999995</c:v>
                </c:pt>
                <c:pt idx="545">
                  <c:v>0.82799999999999996</c:v>
                </c:pt>
                <c:pt idx="546">
                  <c:v>0.83899999999999997</c:v>
                </c:pt>
                <c:pt idx="547">
                  <c:v>0.82799999999999996</c:v>
                </c:pt>
                <c:pt idx="548">
                  <c:v>0.82299999999999995</c:v>
                </c:pt>
                <c:pt idx="549">
                  <c:v>0.82</c:v>
                </c:pt>
                <c:pt idx="550">
                  <c:v>0.82599999999999996</c:v>
                </c:pt>
                <c:pt idx="551">
                  <c:v>0.81699999999999995</c:v>
                </c:pt>
                <c:pt idx="552">
                  <c:v>0.81799999999999995</c:v>
                </c:pt>
                <c:pt idx="553">
                  <c:v>0.83599999999999997</c:v>
                </c:pt>
                <c:pt idx="554">
                  <c:v>0.81799999999999995</c:v>
                </c:pt>
                <c:pt idx="555">
                  <c:v>0.81399999999999995</c:v>
                </c:pt>
                <c:pt idx="556">
                  <c:v>0.82299999999999995</c:v>
                </c:pt>
                <c:pt idx="557">
                  <c:v>0.84799999999999998</c:v>
                </c:pt>
                <c:pt idx="558">
                  <c:v>0.85899999999999999</c:v>
                </c:pt>
                <c:pt idx="559">
                  <c:v>0.86099999999999999</c:v>
                </c:pt>
                <c:pt idx="560">
                  <c:v>0.84299999999999997</c:v>
                </c:pt>
                <c:pt idx="561">
                  <c:v>0.84199999999999997</c:v>
                </c:pt>
                <c:pt idx="562">
                  <c:v>0.81</c:v>
                </c:pt>
                <c:pt idx="563">
                  <c:v>0.75900000000000001</c:v>
                </c:pt>
                <c:pt idx="564">
                  <c:v>0.75600000000000001</c:v>
                </c:pt>
                <c:pt idx="565">
                  <c:v>0.73399999999999999</c:v>
                </c:pt>
                <c:pt idx="566">
                  <c:v>0.74</c:v>
                </c:pt>
                <c:pt idx="567">
                  <c:v>0.73799999999999999</c:v>
                </c:pt>
                <c:pt idx="568">
                  <c:v>0.746</c:v>
                </c:pt>
                <c:pt idx="569">
                  <c:v>0.73899999999999999</c:v>
                </c:pt>
                <c:pt idx="570">
                  <c:v>0.72599999999999998</c:v>
                </c:pt>
                <c:pt idx="571">
                  <c:v>0.73899999999999999</c:v>
                </c:pt>
                <c:pt idx="572">
                  <c:v>0.74</c:v>
                </c:pt>
                <c:pt idx="573">
                  <c:v>0.69199999999999995</c:v>
                </c:pt>
                <c:pt idx="574">
                  <c:v>0.64</c:v>
                </c:pt>
                <c:pt idx="575">
                  <c:v>0.64100000000000001</c:v>
                </c:pt>
                <c:pt idx="576">
                  <c:v>0.64200000000000002</c:v>
                </c:pt>
                <c:pt idx="577">
                  <c:v>0.59399999999999997</c:v>
                </c:pt>
                <c:pt idx="578">
                  <c:v>0.61099999999999999</c:v>
                </c:pt>
                <c:pt idx="579">
                  <c:v>0.61599999999999999</c:v>
                </c:pt>
                <c:pt idx="580">
                  <c:v>0.64400000000000002</c:v>
                </c:pt>
                <c:pt idx="581">
                  <c:v>0.63400000000000001</c:v>
                </c:pt>
                <c:pt idx="582">
                  <c:v>0.65300000000000002</c:v>
                </c:pt>
                <c:pt idx="583">
                  <c:v>0.64400000000000002</c:v>
                </c:pt>
                <c:pt idx="584">
                  <c:v>0.63600000000000001</c:v>
                </c:pt>
                <c:pt idx="585">
                  <c:v>0.63100000000000001</c:v>
                </c:pt>
                <c:pt idx="586">
                  <c:v>0.622</c:v>
                </c:pt>
                <c:pt idx="587">
                  <c:v>0.59799999999999998</c:v>
                </c:pt>
                <c:pt idx="588">
                  <c:v>0.60599999999999998</c:v>
                </c:pt>
                <c:pt idx="589">
                  <c:v>0.64100000000000001</c:v>
                </c:pt>
                <c:pt idx="590">
                  <c:v>0.63700000000000001</c:v>
                </c:pt>
                <c:pt idx="591">
                  <c:v>0.64</c:v>
                </c:pt>
                <c:pt idx="592">
                  <c:v>0.64100000000000001</c:v>
                </c:pt>
                <c:pt idx="593">
                  <c:v>0.6</c:v>
                </c:pt>
                <c:pt idx="594">
                  <c:v>0.6</c:v>
                </c:pt>
                <c:pt idx="595">
                  <c:v>0.61</c:v>
                </c:pt>
                <c:pt idx="596">
                  <c:v>0.56299999999999994</c:v>
                </c:pt>
                <c:pt idx="597">
                  <c:v>0.56799999999999995</c:v>
                </c:pt>
                <c:pt idx="598">
                  <c:v>0.55800000000000005</c:v>
                </c:pt>
                <c:pt idx="599">
                  <c:v>0.55900000000000005</c:v>
                </c:pt>
                <c:pt idx="600">
                  <c:v>0.56200000000000006</c:v>
                </c:pt>
                <c:pt idx="601">
                  <c:v>0.56200000000000006</c:v>
                </c:pt>
                <c:pt idx="602">
                  <c:v>0.56799999999999995</c:v>
                </c:pt>
                <c:pt idx="603">
                  <c:v>0.56399999999999995</c:v>
                </c:pt>
                <c:pt idx="604">
                  <c:v>0.55500000000000005</c:v>
                </c:pt>
                <c:pt idx="605">
                  <c:v>0.52600000000000002</c:v>
                </c:pt>
                <c:pt idx="606">
                  <c:v>0.52600000000000002</c:v>
                </c:pt>
                <c:pt idx="607">
                  <c:v>0.52</c:v>
                </c:pt>
                <c:pt idx="608">
                  <c:v>0.53200000000000003</c:v>
                </c:pt>
                <c:pt idx="609">
                  <c:v>0.51800000000000002</c:v>
                </c:pt>
                <c:pt idx="610">
                  <c:v>0.51400000000000001</c:v>
                </c:pt>
                <c:pt idx="611">
                  <c:v>0.502</c:v>
                </c:pt>
                <c:pt idx="612">
                  <c:v>0.50700000000000001</c:v>
                </c:pt>
                <c:pt idx="613">
                  <c:v>0.49399999999999999</c:v>
                </c:pt>
                <c:pt idx="614">
                  <c:v>0.51200000000000001</c:v>
                </c:pt>
                <c:pt idx="615">
                  <c:v>0.52400000000000002</c:v>
                </c:pt>
                <c:pt idx="616">
                  <c:v>0.50600000000000001</c:v>
                </c:pt>
                <c:pt idx="617">
                  <c:v>0.48</c:v>
                </c:pt>
                <c:pt idx="618">
                  <c:v>0.48</c:v>
                </c:pt>
                <c:pt idx="619">
                  <c:v>0.47</c:v>
                </c:pt>
                <c:pt idx="620">
                  <c:v>0.45900000000000002</c:v>
                </c:pt>
                <c:pt idx="621">
                  <c:v>0.439</c:v>
                </c:pt>
                <c:pt idx="622">
                  <c:v>0.44700000000000001</c:v>
                </c:pt>
                <c:pt idx="623">
                  <c:v>0.42199999999999999</c:v>
                </c:pt>
                <c:pt idx="624">
                  <c:v>0.41899999999999998</c:v>
                </c:pt>
                <c:pt idx="625">
                  <c:v>0.40799999999999997</c:v>
                </c:pt>
                <c:pt idx="626">
                  <c:v>0.375</c:v>
                </c:pt>
                <c:pt idx="627">
                  <c:v>0.374</c:v>
                </c:pt>
                <c:pt idx="628">
                  <c:v>0.34300000000000003</c:v>
                </c:pt>
                <c:pt idx="629">
                  <c:v>0.35699999999999998</c:v>
                </c:pt>
                <c:pt idx="630">
                  <c:v>0.34699999999999998</c:v>
                </c:pt>
                <c:pt idx="631">
                  <c:v>0.34399999999999997</c:v>
                </c:pt>
                <c:pt idx="632">
                  <c:v>0.33600000000000002</c:v>
                </c:pt>
                <c:pt idx="633">
                  <c:v>0.32200000000000001</c:v>
                </c:pt>
                <c:pt idx="634">
                  <c:v>0.315</c:v>
                </c:pt>
                <c:pt idx="635">
                  <c:v>0.26300000000000001</c:v>
                </c:pt>
                <c:pt idx="636">
                  <c:v>0.26100000000000001</c:v>
                </c:pt>
                <c:pt idx="637">
                  <c:v>0.22600000000000001</c:v>
                </c:pt>
                <c:pt idx="638">
                  <c:v>0.26100000000000001</c:v>
                </c:pt>
                <c:pt idx="639">
                  <c:v>0.23599999999999999</c:v>
                </c:pt>
                <c:pt idx="640">
                  <c:v>0.20899999999999999</c:v>
                </c:pt>
                <c:pt idx="641">
                  <c:v>0.219</c:v>
                </c:pt>
                <c:pt idx="642">
                  <c:v>0.221</c:v>
                </c:pt>
                <c:pt idx="643">
                  <c:v>0.20799999999999999</c:v>
                </c:pt>
                <c:pt idx="644">
                  <c:v>0.17299999999999999</c:v>
                </c:pt>
                <c:pt idx="645">
                  <c:v>0.16500000000000001</c:v>
                </c:pt>
                <c:pt idx="646">
                  <c:v>0.12</c:v>
                </c:pt>
                <c:pt idx="647">
                  <c:v>0.1</c:v>
                </c:pt>
                <c:pt idx="648">
                  <c:v>0.1</c:v>
                </c:pt>
                <c:pt idx="649">
                  <c:v>0.11</c:v>
                </c:pt>
                <c:pt idx="650">
                  <c:v>0.13</c:v>
                </c:pt>
                <c:pt idx="651">
                  <c:v>0.157</c:v>
                </c:pt>
                <c:pt idx="652">
                  <c:v>0.19</c:v>
                </c:pt>
                <c:pt idx="653">
                  <c:v>0.19600000000000001</c:v>
                </c:pt>
                <c:pt idx="654">
                  <c:v>0.155</c:v>
                </c:pt>
                <c:pt idx="655">
                  <c:v>0.126</c:v>
                </c:pt>
                <c:pt idx="656">
                  <c:v>6.5000000000000002E-2</c:v>
                </c:pt>
                <c:pt idx="657">
                  <c:v>5.8999999999999997E-2</c:v>
                </c:pt>
                <c:pt idx="658">
                  <c:v>2.1999999999999999E-2</c:v>
                </c:pt>
                <c:pt idx="659">
                  <c:v>7.0000000000000007E-2</c:v>
                </c:pt>
                <c:pt idx="660">
                  <c:v>0.05</c:v>
                </c:pt>
                <c:pt idx="661">
                  <c:v>-2.4E-2</c:v>
                </c:pt>
                <c:pt idx="662">
                  <c:v>-1.2999999999999999E-2</c:v>
                </c:pt>
                <c:pt idx="663">
                  <c:v>-8.0000000000000002E-3</c:v>
                </c:pt>
                <c:pt idx="664">
                  <c:v>-2.1000000000000001E-2</c:v>
                </c:pt>
                <c:pt idx="665">
                  <c:v>-2.7E-2</c:v>
                </c:pt>
                <c:pt idx="666">
                  <c:v>-5.0999999999999997E-2</c:v>
                </c:pt>
                <c:pt idx="667">
                  <c:v>-8.5000000000000006E-2</c:v>
                </c:pt>
                <c:pt idx="668">
                  <c:v>-0.111</c:v>
                </c:pt>
                <c:pt idx="669">
                  <c:v>-0.13</c:v>
                </c:pt>
                <c:pt idx="670">
                  <c:v>-0.13700000000000001</c:v>
                </c:pt>
                <c:pt idx="671">
                  <c:v>-0.191</c:v>
                </c:pt>
                <c:pt idx="672">
                  <c:v>-0.17399999999999999</c:v>
                </c:pt>
                <c:pt idx="673">
                  <c:v>-0.182</c:v>
                </c:pt>
                <c:pt idx="674">
                  <c:v>-0.216</c:v>
                </c:pt>
                <c:pt idx="675">
                  <c:v>-0.24299999999999999</c:v>
                </c:pt>
                <c:pt idx="676">
                  <c:v>-0.28699999999999998</c:v>
                </c:pt>
                <c:pt idx="677">
                  <c:v>-0.375</c:v>
                </c:pt>
                <c:pt idx="678">
                  <c:v>-0.41699999999999998</c:v>
                </c:pt>
                <c:pt idx="679">
                  <c:v>-0.36699999999999999</c:v>
                </c:pt>
                <c:pt idx="680">
                  <c:v>-0.4</c:v>
                </c:pt>
                <c:pt idx="681">
                  <c:v>-0.376</c:v>
                </c:pt>
                <c:pt idx="682">
                  <c:v>-0.33600000000000002</c:v>
                </c:pt>
                <c:pt idx="683">
                  <c:v>-0.34300000000000003</c:v>
                </c:pt>
                <c:pt idx="684">
                  <c:v>-0.36299999999999999</c:v>
                </c:pt>
                <c:pt idx="685">
                  <c:v>-0.38300000000000001</c:v>
                </c:pt>
                <c:pt idx="686">
                  <c:v>-0.45300000000000001</c:v>
                </c:pt>
                <c:pt idx="687">
                  <c:v>-0.45300000000000001</c:v>
                </c:pt>
                <c:pt idx="688">
                  <c:v>-0.42199999999999999</c:v>
                </c:pt>
                <c:pt idx="689">
                  <c:v>-0.38800000000000001</c:v>
                </c:pt>
                <c:pt idx="690">
                  <c:v>-0.41699999999999998</c:v>
                </c:pt>
                <c:pt idx="691">
                  <c:v>-0.40100000000000002</c:v>
                </c:pt>
                <c:pt idx="692">
                  <c:v>-0.29799999999999999</c:v>
                </c:pt>
                <c:pt idx="693">
                  <c:v>-0.36</c:v>
                </c:pt>
                <c:pt idx="694">
                  <c:v>-0.32</c:v>
                </c:pt>
                <c:pt idx="695">
                  <c:v>-0.27700000000000002</c:v>
                </c:pt>
                <c:pt idx="696">
                  <c:v>-0.28100000000000003</c:v>
                </c:pt>
                <c:pt idx="697">
                  <c:v>-0.22700000000000001</c:v>
                </c:pt>
                <c:pt idx="698">
                  <c:v>-0.151</c:v>
                </c:pt>
                <c:pt idx="699">
                  <c:v>-0.193</c:v>
                </c:pt>
                <c:pt idx="700">
                  <c:v>-0.20599999999999999</c:v>
                </c:pt>
                <c:pt idx="701">
                  <c:v>-0.22700000000000001</c:v>
                </c:pt>
                <c:pt idx="702">
                  <c:v>-0.20599999999999999</c:v>
                </c:pt>
                <c:pt idx="703">
                  <c:v>-0.17799999999999999</c:v>
                </c:pt>
                <c:pt idx="704">
                  <c:v>-0.26</c:v>
                </c:pt>
                <c:pt idx="705">
                  <c:v>-0.251</c:v>
                </c:pt>
                <c:pt idx="706">
                  <c:v>-0.24</c:v>
                </c:pt>
                <c:pt idx="707">
                  <c:v>-0.23100000000000001</c:v>
                </c:pt>
                <c:pt idx="708">
                  <c:v>-0.22900000000000001</c:v>
                </c:pt>
                <c:pt idx="709">
                  <c:v>-0.21299999999999999</c:v>
                </c:pt>
                <c:pt idx="710">
                  <c:v>-0.20699999999999999</c:v>
                </c:pt>
                <c:pt idx="711">
                  <c:v>-0.19900000000000001</c:v>
                </c:pt>
                <c:pt idx="712">
                  <c:v>-0.23100000000000001</c:v>
                </c:pt>
                <c:pt idx="713">
                  <c:v>-0.23400000000000001</c:v>
                </c:pt>
                <c:pt idx="714">
                  <c:v>-0.22</c:v>
                </c:pt>
                <c:pt idx="715">
                  <c:v>-0.23499999999999999</c:v>
                </c:pt>
                <c:pt idx="716">
                  <c:v>-0.21099999999999999</c:v>
                </c:pt>
                <c:pt idx="717">
                  <c:v>-0.16600000000000001</c:v>
                </c:pt>
                <c:pt idx="718">
                  <c:v>-0.115</c:v>
                </c:pt>
                <c:pt idx="719">
                  <c:v>-0.13600000000000001</c:v>
                </c:pt>
                <c:pt idx="720">
                  <c:v>-0.11</c:v>
                </c:pt>
                <c:pt idx="721">
                  <c:v>-8.8999999999999996E-2</c:v>
                </c:pt>
                <c:pt idx="722">
                  <c:v>-0.109</c:v>
                </c:pt>
                <c:pt idx="723">
                  <c:v>-9.6000000000000002E-2</c:v>
                </c:pt>
                <c:pt idx="724">
                  <c:v>-0.04</c:v>
                </c:pt>
                <c:pt idx="725">
                  <c:v>-7.2999999999999995E-2</c:v>
                </c:pt>
                <c:pt idx="726">
                  <c:v>-7.0000000000000007E-2</c:v>
                </c:pt>
                <c:pt idx="727">
                  <c:v>-0.10100000000000001</c:v>
                </c:pt>
                <c:pt idx="728">
                  <c:v>-6.3E-2</c:v>
                </c:pt>
                <c:pt idx="729">
                  <c:v>-1.4E-2</c:v>
                </c:pt>
                <c:pt idx="730">
                  <c:v>-2.9000000000000001E-2</c:v>
                </c:pt>
                <c:pt idx="731">
                  <c:v>-4.4999999999999998E-2</c:v>
                </c:pt>
                <c:pt idx="732">
                  <c:v>-0.06</c:v>
                </c:pt>
                <c:pt idx="733">
                  <c:v>-0.06</c:v>
                </c:pt>
                <c:pt idx="734">
                  <c:v>-3.4000000000000002E-2</c:v>
                </c:pt>
                <c:pt idx="735">
                  <c:v>-2E-3</c:v>
                </c:pt>
                <c:pt idx="736">
                  <c:v>8.0000000000000002E-3</c:v>
                </c:pt>
                <c:pt idx="737">
                  <c:v>8.2000000000000003E-2</c:v>
                </c:pt>
                <c:pt idx="738">
                  <c:v>8.3000000000000004E-2</c:v>
                </c:pt>
                <c:pt idx="739">
                  <c:v>8.5999999999999993E-2</c:v>
                </c:pt>
                <c:pt idx="740">
                  <c:v>5.6000000000000001E-2</c:v>
                </c:pt>
                <c:pt idx="741">
                  <c:v>3.5999999999999997E-2</c:v>
                </c:pt>
                <c:pt idx="742">
                  <c:v>1.2999999999999999E-2</c:v>
                </c:pt>
                <c:pt idx="743">
                  <c:v>1.6E-2</c:v>
                </c:pt>
                <c:pt idx="744">
                  <c:v>8.0000000000000002E-3</c:v>
                </c:pt>
                <c:pt idx="745">
                  <c:v>2.7E-2</c:v>
                </c:pt>
                <c:pt idx="746">
                  <c:v>2.4E-2</c:v>
                </c:pt>
                <c:pt idx="747">
                  <c:v>2.3E-2</c:v>
                </c:pt>
                <c:pt idx="748">
                  <c:v>0.02</c:v>
                </c:pt>
                <c:pt idx="749">
                  <c:v>-3.2000000000000001E-2</c:v>
                </c:pt>
                <c:pt idx="750">
                  <c:v>-1.7000000000000001E-2</c:v>
                </c:pt>
                <c:pt idx="751">
                  <c:v>-2.1000000000000001E-2</c:v>
                </c:pt>
                <c:pt idx="752">
                  <c:v>-1.4999999999999999E-2</c:v>
                </c:pt>
                <c:pt idx="753">
                  <c:v>-1E-3</c:v>
                </c:pt>
                <c:pt idx="754">
                  <c:v>0.104</c:v>
                </c:pt>
                <c:pt idx="755">
                  <c:v>2.7E-2</c:v>
                </c:pt>
                <c:pt idx="756">
                  <c:v>7.0999999999999994E-2</c:v>
                </c:pt>
                <c:pt idx="757">
                  <c:v>8.1000000000000003E-2</c:v>
                </c:pt>
                <c:pt idx="758">
                  <c:v>8.2000000000000003E-2</c:v>
                </c:pt>
                <c:pt idx="759">
                  <c:v>6.9000000000000006E-2</c:v>
                </c:pt>
                <c:pt idx="760">
                  <c:v>7.4999999999999997E-2</c:v>
                </c:pt>
                <c:pt idx="761">
                  <c:v>5.2999999999999999E-2</c:v>
                </c:pt>
                <c:pt idx="762">
                  <c:v>9.1999999999999998E-2</c:v>
                </c:pt>
                <c:pt idx="763">
                  <c:v>8.3000000000000004E-2</c:v>
                </c:pt>
                <c:pt idx="764">
                  <c:v>0.10100000000000001</c:v>
                </c:pt>
                <c:pt idx="765">
                  <c:v>9.5000000000000001E-2</c:v>
                </c:pt>
                <c:pt idx="766">
                  <c:v>0.13100000000000001</c:v>
                </c:pt>
                <c:pt idx="767">
                  <c:v>0.14000000000000001</c:v>
                </c:pt>
                <c:pt idx="768">
                  <c:v>0.13</c:v>
                </c:pt>
                <c:pt idx="769">
                  <c:v>0.14199999999999999</c:v>
                </c:pt>
                <c:pt idx="770">
                  <c:v>0.14199999999999999</c:v>
                </c:pt>
                <c:pt idx="771">
                  <c:v>0.14199999999999999</c:v>
                </c:pt>
                <c:pt idx="772">
                  <c:v>0.13700000000000001</c:v>
                </c:pt>
                <c:pt idx="773">
                  <c:v>0.192</c:v>
                </c:pt>
                <c:pt idx="774">
                  <c:v>0.192</c:v>
                </c:pt>
                <c:pt idx="775">
                  <c:v>0.13800000000000001</c:v>
                </c:pt>
                <c:pt idx="776">
                  <c:v>0.10199999999999999</c:v>
                </c:pt>
                <c:pt idx="777">
                  <c:v>0.10199999999999999</c:v>
                </c:pt>
                <c:pt idx="778">
                  <c:v>0.111</c:v>
                </c:pt>
                <c:pt idx="779">
                  <c:v>0.128</c:v>
                </c:pt>
                <c:pt idx="780">
                  <c:v>0.159</c:v>
                </c:pt>
                <c:pt idx="781">
                  <c:v>0.13700000000000001</c:v>
                </c:pt>
                <c:pt idx="782">
                  <c:v>0.16900000000000001</c:v>
                </c:pt>
                <c:pt idx="783">
                  <c:v>0.14899999999999999</c:v>
                </c:pt>
                <c:pt idx="784">
                  <c:v>0.124</c:v>
                </c:pt>
                <c:pt idx="785">
                  <c:v>0.11</c:v>
                </c:pt>
                <c:pt idx="786">
                  <c:v>0.107</c:v>
                </c:pt>
                <c:pt idx="787">
                  <c:v>0.105</c:v>
                </c:pt>
                <c:pt idx="788">
                  <c:v>7.3999999999999996E-2</c:v>
                </c:pt>
                <c:pt idx="789">
                  <c:v>8.3000000000000004E-2</c:v>
                </c:pt>
                <c:pt idx="790">
                  <c:v>4.1000000000000002E-2</c:v>
                </c:pt>
                <c:pt idx="791">
                  <c:v>1.6E-2</c:v>
                </c:pt>
                <c:pt idx="792">
                  <c:v>1.7999999999999999E-2</c:v>
                </c:pt>
                <c:pt idx="793">
                  <c:v>5.0999999999999997E-2</c:v>
                </c:pt>
                <c:pt idx="794">
                  <c:v>3.7999999999999999E-2</c:v>
                </c:pt>
                <c:pt idx="795">
                  <c:v>0.01</c:v>
                </c:pt>
                <c:pt idx="796">
                  <c:v>-5.7000000000000002E-2</c:v>
                </c:pt>
                <c:pt idx="797">
                  <c:v>-2E-3</c:v>
                </c:pt>
                <c:pt idx="798">
                  <c:v>2.9000000000000001E-2</c:v>
                </c:pt>
                <c:pt idx="799">
                  <c:v>6.5000000000000002E-2</c:v>
                </c:pt>
                <c:pt idx="800">
                  <c:v>7.0000000000000007E-2</c:v>
                </c:pt>
                <c:pt idx="801">
                  <c:v>5.3999999999999999E-2</c:v>
                </c:pt>
                <c:pt idx="802">
                  <c:v>3.2000000000000001E-2</c:v>
                </c:pt>
                <c:pt idx="803">
                  <c:v>5.3999999999999999E-2</c:v>
                </c:pt>
                <c:pt idx="804">
                  <c:v>5.7000000000000002E-2</c:v>
                </c:pt>
                <c:pt idx="805">
                  <c:v>1E-3</c:v>
                </c:pt>
                <c:pt idx="806">
                  <c:v>2.5999999999999999E-2</c:v>
                </c:pt>
                <c:pt idx="807">
                  <c:v>0.02</c:v>
                </c:pt>
                <c:pt idx="808">
                  <c:v>0.01</c:v>
                </c:pt>
                <c:pt idx="809">
                  <c:v>4.0000000000000001E-3</c:v>
                </c:pt>
                <c:pt idx="810">
                  <c:v>-2.9000000000000001E-2</c:v>
                </c:pt>
                <c:pt idx="811">
                  <c:v>-1.2999999999999999E-2</c:v>
                </c:pt>
                <c:pt idx="812">
                  <c:v>-3.5999999999999997E-2</c:v>
                </c:pt>
                <c:pt idx="813">
                  <c:v>-8.5999999999999993E-2</c:v>
                </c:pt>
                <c:pt idx="814">
                  <c:v>-3.1E-2</c:v>
                </c:pt>
                <c:pt idx="815">
                  <c:v>-0.05</c:v>
                </c:pt>
                <c:pt idx="816">
                  <c:v>-8.6999999999999994E-2</c:v>
                </c:pt>
                <c:pt idx="817">
                  <c:v>-8.4000000000000005E-2</c:v>
                </c:pt>
                <c:pt idx="818">
                  <c:v>-0.10100000000000001</c:v>
                </c:pt>
                <c:pt idx="819">
                  <c:v>-0.104</c:v>
                </c:pt>
                <c:pt idx="820">
                  <c:v>-0.11899999999999999</c:v>
                </c:pt>
                <c:pt idx="821">
                  <c:v>-0.113</c:v>
                </c:pt>
                <c:pt idx="822">
                  <c:v>-0.124</c:v>
                </c:pt>
                <c:pt idx="823">
                  <c:v>-6.6000000000000003E-2</c:v>
                </c:pt>
                <c:pt idx="824">
                  <c:v>-7.0999999999999994E-2</c:v>
                </c:pt>
                <c:pt idx="825">
                  <c:v>-1.2999999999999999E-2</c:v>
                </c:pt>
                <c:pt idx="826">
                  <c:v>0.13</c:v>
                </c:pt>
                <c:pt idx="827">
                  <c:v>0.23799999999999999</c:v>
                </c:pt>
                <c:pt idx="828">
                  <c:v>0.27400000000000002</c:v>
                </c:pt>
                <c:pt idx="829">
                  <c:v>0.442</c:v>
                </c:pt>
                <c:pt idx="830">
                  <c:v>0.38200000000000001</c:v>
                </c:pt>
                <c:pt idx="831">
                  <c:v>0.504</c:v>
                </c:pt>
                <c:pt idx="832">
                  <c:v>0.28199999999999997</c:v>
                </c:pt>
                <c:pt idx="833">
                  <c:v>0.52500000000000002</c:v>
                </c:pt>
                <c:pt idx="834">
                  <c:v>0.39200000000000002</c:v>
                </c:pt>
                <c:pt idx="835">
                  <c:v>0.48399999999999999</c:v>
                </c:pt>
                <c:pt idx="836">
                  <c:v>0.39500000000000002</c:v>
                </c:pt>
                <c:pt idx="837">
                  <c:v>0.25600000000000001</c:v>
                </c:pt>
                <c:pt idx="838">
                  <c:v>0.39</c:v>
                </c:pt>
                <c:pt idx="839">
                  <c:v>0.40699999999999997</c:v>
                </c:pt>
                <c:pt idx="840">
                  <c:v>0.441</c:v>
                </c:pt>
                <c:pt idx="841">
                  <c:v>0.45400000000000001</c:v>
                </c:pt>
                <c:pt idx="842">
                  <c:v>0.45300000000000001</c:v>
                </c:pt>
                <c:pt idx="843">
                  <c:v>0.54900000000000004</c:v>
                </c:pt>
                <c:pt idx="844">
                  <c:v>0.54400000000000004</c:v>
                </c:pt>
                <c:pt idx="845">
                  <c:v>0.49299999999999999</c:v>
                </c:pt>
                <c:pt idx="846">
                  <c:v>0.49299999999999999</c:v>
                </c:pt>
                <c:pt idx="847">
                  <c:v>0.47799999999999998</c:v>
                </c:pt>
                <c:pt idx="848">
                  <c:v>0.47799999999999998</c:v>
                </c:pt>
                <c:pt idx="849">
                  <c:v>0.48599999999999999</c:v>
                </c:pt>
                <c:pt idx="850">
                  <c:v>0.495</c:v>
                </c:pt>
                <c:pt idx="851">
                  <c:v>0.57399999999999995</c:v>
                </c:pt>
                <c:pt idx="852">
                  <c:v>0.59599999999999997</c:v>
                </c:pt>
                <c:pt idx="853">
                  <c:v>0.71499999999999997</c:v>
                </c:pt>
                <c:pt idx="854">
                  <c:v>0.65900000000000003</c:v>
                </c:pt>
                <c:pt idx="855">
                  <c:v>0.62</c:v>
                </c:pt>
                <c:pt idx="856">
                  <c:v>0.61</c:v>
                </c:pt>
                <c:pt idx="857">
                  <c:v>0.59299999999999997</c:v>
                </c:pt>
                <c:pt idx="858">
                  <c:v>0.55300000000000005</c:v>
                </c:pt>
                <c:pt idx="859">
                  <c:v>0.70199999999999996</c:v>
                </c:pt>
                <c:pt idx="860">
                  <c:v>0.70199999999999996</c:v>
                </c:pt>
                <c:pt idx="861">
                  <c:v>0.75</c:v>
                </c:pt>
                <c:pt idx="862">
                  <c:v>0.747</c:v>
                </c:pt>
                <c:pt idx="863">
                  <c:v>0.82599999999999996</c:v>
                </c:pt>
                <c:pt idx="864">
                  <c:v>0.77900000000000003</c:v>
                </c:pt>
                <c:pt idx="865">
                  <c:v>0.77900000000000003</c:v>
                </c:pt>
                <c:pt idx="866">
                  <c:v>0.77300000000000002</c:v>
                </c:pt>
                <c:pt idx="867">
                  <c:v>0.873</c:v>
                </c:pt>
                <c:pt idx="868">
                  <c:v>0.85099999999999998</c:v>
                </c:pt>
                <c:pt idx="869">
                  <c:v>0.81299999999999994</c:v>
                </c:pt>
                <c:pt idx="870">
                  <c:v>0.76600000000000001</c:v>
                </c:pt>
                <c:pt idx="871">
                  <c:v>0.72</c:v>
                </c:pt>
                <c:pt idx="872">
                  <c:v>0.67300000000000004</c:v>
                </c:pt>
                <c:pt idx="873">
                  <c:v>0.65200000000000002</c:v>
                </c:pt>
                <c:pt idx="874">
                  <c:v>0.63400000000000001</c:v>
                </c:pt>
                <c:pt idx="875">
                  <c:v>0.56200000000000006</c:v>
                </c:pt>
                <c:pt idx="876">
                  <c:v>0.498</c:v>
                </c:pt>
                <c:pt idx="877">
                  <c:v>0.54700000000000004</c:v>
                </c:pt>
                <c:pt idx="878">
                  <c:v>0.51500000000000001</c:v>
                </c:pt>
                <c:pt idx="879">
                  <c:v>0.46</c:v>
                </c:pt>
                <c:pt idx="880">
                  <c:v>0.29099999999999998</c:v>
                </c:pt>
                <c:pt idx="881">
                  <c:v>0.35299999999999998</c:v>
                </c:pt>
                <c:pt idx="882">
                  <c:v>0.32100000000000001</c:v>
                </c:pt>
                <c:pt idx="883">
                  <c:v>0.26</c:v>
                </c:pt>
                <c:pt idx="884">
                  <c:v>0.28000000000000003</c:v>
                </c:pt>
                <c:pt idx="885">
                  <c:v>0.253</c:v>
                </c:pt>
                <c:pt idx="886">
                  <c:v>0.156</c:v>
                </c:pt>
                <c:pt idx="887">
                  <c:v>0.17199999999999999</c:v>
                </c:pt>
                <c:pt idx="888">
                  <c:v>0.16200000000000001</c:v>
                </c:pt>
                <c:pt idx="889">
                  <c:v>8.5000000000000006E-2</c:v>
                </c:pt>
                <c:pt idx="890">
                  <c:v>7.8E-2</c:v>
                </c:pt>
                <c:pt idx="891">
                  <c:v>6.9000000000000006E-2</c:v>
                </c:pt>
                <c:pt idx="892">
                  <c:v>7.0999999999999994E-2</c:v>
                </c:pt>
                <c:pt idx="893">
                  <c:v>4.5999999999999999E-2</c:v>
                </c:pt>
                <c:pt idx="894">
                  <c:v>5.8999999999999997E-2</c:v>
                </c:pt>
                <c:pt idx="895">
                  <c:v>5.5E-2</c:v>
                </c:pt>
                <c:pt idx="896">
                  <c:v>2.9000000000000001E-2</c:v>
                </c:pt>
                <c:pt idx="897">
                  <c:v>8.9999999999999993E-3</c:v>
                </c:pt>
                <c:pt idx="898">
                  <c:v>-2E-3</c:v>
                </c:pt>
                <c:pt idx="899">
                  <c:v>8.9999999999999993E-3</c:v>
                </c:pt>
                <c:pt idx="900">
                  <c:v>1.4999999999999999E-2</c:v>
                </c:pt>
                <c:pt idx="901">
                  <c:v>2.4E-2</c:v>
                </c:pt>
                <c:pt idx="902">
                  <c:v>8.0000000000000002E-3</c:v>
                </c:pt>
                <c:pt idx="903">
                  <c:v>6.4000000000000001E-2</c:v>
                </c:pt>
                <c:pt idx="904">
                  <c:v>-2.1999999999999999E-2</c:v>
                </c:pt>
                <c:pt idx="905">
                  <c:v>-1.9E-2</c:v>
                </c:pt>
                <c:pt idx="906">
                  <c:v>-3.0000000000000001E-3</c:v>
                </c:pt>
                <c:pt idx="907">
                  <c:v>-1.4E-2</c:v>
                </c:pt>
                <c:pt idx="908">
                  <c:v>-0.04</c:v>
                </c:pt>
                <c:pt idx="909">
                  <c:v>-6.2E-2</c:v>
                </c:pt>
                <c:pt idx="910">
                  <c:v>-4.3999999999999997E-2</c:v>
                </c:pt>
                <c:pt idx="911">
                  <c:v>-7.0000000000000001E-3</c:v>
                </c:pt>
                <c:pt idx="912">
                  <c:v>-9.5000000000000001E-2</c:v>
                </c:pt>
                <c:pt idx="913">
                  <c:v>-9.2999999999999999E-2</c:v>
                </c:pt>
                <c:pt idx="914">
                  <c:v>-0.105</c:v>
                </c:pt>
                <c:pt idx="915">
                  <c:v>-0.09</c:v>
                </c:pt>
                <c:pt idx="916">
                  <c:v>-0.126</c:v>
                </c:pt>
                <c:pt idx="917">
                  <c:v>-0.108</c:v>
                </c:pt>
                <c:pt idx="918">
                  <c:v>-0.14000000000000001</c:v>
                </c:pt>
                <c:pt idx="919">
                  <c:v>-0.129</c:v>
                </c:pt>
                <c:pt idx="920">
                  <c:v>-8.2000000000000003E-2</c:v>
                </c:pt>
                <c:pt idx="921">
                  <c:v>-0.13100000000000001</c:v>
                </c:pt>
                <c:pt idx="922">
                  <c:v>-0.14799999999999999</c:v>
                </c:pt>
                <c:pt idx="923">
                  <c:v>-0.13200000000000001</c:v>
                </c:pt>
                <c:pt idx="924">
                  <c:v>-0.17100000000000001</c:v>
                </c:pt>
                <c:pt idx="925">
                  <c:v>-0.152</c:v>
                </c:pt>
                <c:pt idx="926">
                  <c:v>-0.17499999999999999</c:v>
                </c:pt>
                <c:pt idx="927">
                  <c:v>-0.185</c:v>
                </c:pt>
                <c:pt idx="928">
                  <c:v>-0.14699999999999999</c:v>
                </c:pt>
                <c:pt idx="929">
                  <c:v>-0.191</c:v>
                </c:pt>
                <c:pt idx="930">
                  <c:v>-0.16900000000000001</c:v>
                </c:pt>
                <c:pt idx="931">
                  <c:v>-0.2</c:v>
                </c:pt>
                <c:pt idx="932">
                  <c:v>-0.151</c:v>
                </c:pt>
                <c:pt idx="933">
                  <c:v>-0.13300000000000001</c:v>
                </c:pt>
                <c:pt idx="934">
                  <c:v>-0.11700000000000001</c:v>
                </c:pt>
                <c:pt idx="935">
                  <c:v>-9.7000000000000003E-2</c:v>
                </c:pt>
                <c:pt idx="936">
                  <c:v>-0.158</c:v>
                </c:pt>
                <c:pt idx="937">
                  <c:v>-0.14699999999999999</c:v>
                </c:pt>
                <c:pt idx="938">
                  <c:v>-0.17399999999999999</c:v>
                </c:pt>
                <c:pt idx="939">
                  <c:v>-0.185</c:v>
                </c:pt>
                <c:pt idx="940">
                  <c:v>-0.188</c:v>
                </c:pt>
                <c:pt idx="941">
                  <c:v>-0.187</c:v>
                </c:pt>
                <c:pt idx="942">
                  <c:v>-0.11799999999999999</c:v>
                </c:pt>
                <c:pt idx="943">
                  <c:v>-0.126</c:v>
                </c:pt>
                <c:pt idx="944">
                  <c:v>-0.10100000000000001</c:v>
                </c:pt>
                <c:pt idx="945">
                  <c:v>-0.115</c:v>
                </c:pt>
                <c:pt idx="946">
                  <c:v>-0.109</c:v>
                </c:pt>
                <c:pt idx="947">
                  <c:v>-0.109</c:v>
                </c:pt>
                <c:pt idx="948">
                  <c:v>-0.17799999999999999</c:v>
                </c:pt>
                <c:pt idx="949">
                  <c:v>-0.186</c:v>
                </c:pt>
                <c:pt idx="950">
                  <c:v>-0.20300000000000001</c:v>
                </c:pt>
                <c:pt idx="951">
                  <c:v>-0.16800000000000001</c:v>
                </c:pt>
                <c:pt idx="952">
                  <c:v>-0.189</c:v>
                </c:pt>
                <c:pt idx="953">
                  <c:v>-0.16</c:v>
                </c:pt>
                <c:pt idx="954">
                  <c:v>-0.13200000000000001</c:v>
                </c:pt>
                <c:pt idx="955">
                  <c:v>-0.20599999999999999</c:v>
                </c:pt>
                <c:pt idx="956">
                  <c:v>-0.19600000000000001</c:v>
                </c:pt>
                <c:pt idx="957">
                  <c:v>-0.19600000000000001</c:v>
                </c:pt>
                <c:pt idx="958">
                  <c:v>-0.21199999999999999</c:v>
                </c:pt>
                <c:pt idx="959">
                  <c:v>-0.221</c:v>
                </c:pt>
                <c:pt idx="960">
                  <c:v>-0.214</c:v>
                </c:pt>
                <c:pt idx="961">
                  <c:v>-0.246</c:v>
                </c:pt>
                <c:pt idx="962">
                  <c:v>-0.22600000000000001</c:v>
                </c:pt>
                <c:pt idx="963">
                  <c:v>-0.20300000000000001</c:v>
                </c:pt>
                <c:pt idx="964">
                  <c:v>-0.22700000000000001</c:v>
                </c:pt>
                <c:pt idx="965">
                  <c:v>-0.24399999999999999</c:v>
                </c:pt>
                <c:pt idx="966">
                  <c:v>-0.252</c:v>
                </c:pt>
                <c:pt idx="967">
                  <c:v>-0.26600000000000001</c:v>
                </c:pt>
                <c:pt idx="968">
                  <c:v>-0.24099999999999999</c:v>
                </c:pt>
                <c:pt idx="969">
                  <c:v>-0.251</c:v>
                </c:pt>
                <c:pt idx="970">
                  <c:v>-0.26</c:v>
                </c:pt>
                <c:pt idx="971">
                  <c:v>-0.24399999999999999</c:v>
                </c:pt>
                <c:pt idx="972">
                  <c:v>-0.248</c:v>
                </c:pt>
                <c:pt idx="973">
                  <c:v>-0.23499999999999999</c:v>
                </c:pt>
                <c:pt idx="974">
                  <c:v>-0.26</c:v>
                </c:pt>
                <c:pt idx="975">
                  <c:v>-0.27900000000000003</c:v>
                </c:pt>
                <c:pt idx="976">
                  <c:v>-0.27700000000000002</c:v>
                </c:pt>
                <c:pt idx="977">
                  <c:v>-0.29599999999999999</c:v>
                </c:pt>
                <c:pt idx="978">
                  <c:v>-0.31</c:v>
                </c:pt>
                <c:pt idx="979">
                  <c:v>-0.32700000000000001</c:v>
                </c:pt>
                <c:pt idx="980">
                  <c:v>-0.34399999999999997</c:v>
                </c:pt>
                <c:pt idx="981">
                  <c:v>-0.308</c:v>
                </c:pt>
                <c:pt idx="982">
                  <c:v>-0.29199999999999998</c:v>
                </c:pt>
                <c:pt idx="983">
                  <c:v>-0.28199999999999997</c:v>
                </c:pt>
                <c:pt idx="984">
                  <c:v>-0.26800000000000002</c:v>
                </c:pt>
                <c:pt idx="985">
                  <c:v>-0.30099999999999999</c:v>
                </c:pt>
                <c:pt idx="986">
                  <c:v>-0.28299999999999997</c:v>
                </c:pt>
                <c:pt idx="987">
                  <c:v>-0.32600000000000001</c:v>
                </c:pt>
                <c:pt idx="988">
                  <c:v>-0.313</c:v>
                </c:pt>
                <c:pt idx="989">
                  <c:v>-0.34899999999999998</c:v>
                </c:pt>
                <c:pt idx="990">
                  <c:v>-0.33</c:v>
                </c:pt>
                <c:pt idx="991">
                  <c:v>-0.33400000000000002</c:v>
                </c:pt>
                <c:pt idx="992">
                  <c:v>-0.32600000000000001</c:v>
                </c:pt>
                <c:pt idx="993">
                  <c:v>-0.36399999999999999</c:v>
                </c:pt>
                <c:pt idx="994">
                  <c:v>-0.371</c:v>
                </c:pt>
                <c:pt idx="995">
                  <c:v>-0.35299999999999998</c:v>
                </c:pt>
                <c:pt idx="996">
                  <c:v>-0.254</c:v>
                </c:pt>
                <c:pt idx="997">
                  <c:v>-0.251</c:v>
                </c:pt>
                <c:pt idx="998">
                  <c:v>-0.26700000000000002</c:v>
                </c:pt>
                <c:pt idx="999">
                  <c:v>-0.29199999999999998</c:v>
                </c:pt>
                <c:pt idx="1000">
                  <c:v>-0.308</c:v>
                </c:pt>
                <c:pt idx="1001">
                  <c:v>-0.309</c:v>
                </c:pt>
                <c:pt idx="1002">
                  <c:v>-0.309</c:v>
                </c:pt>
                <c:pt idx="1003">
                  <c:v>-0.31900000000000001</c:v>
                </c:pt>
                <c:pt idx="1004">
                  <c:v>-0.33100000000000002</c:v>
                </c:pt>
                <c:pt idx="1005">
                  <c:v>-0.34100000000000003</c:v>
                </c:pt>
                <c:pt idx="1006">
                  <c:v>-0.34100000000000003</c:v>
                </c:pt>
                <c:pt idx="1007">
                  <c:v>-0.35699999999999998</c:v>
                </c:pt>
                <c:pt idx="1008">
                  <c:v>-0.438</c:v>
                </c:pt>
                <c:pt idx="1009">
                  <c:v>-0.45800000000000002</c:v>
                </c:pt>
                <c:pt idx="1010">
                  <c:v>-0.44700000000000001</c:v>
                </c:pt>
                <c:pt idx="1011">
                  <c:v>-0.45600000000000002</c:v>
                </c:pt>
                <c:pt idx="1012">
                  <c:v>-0.42399999999999999</c:v>
                </c:pt>
                <c:pt idx="1013">
                  <c:v>-0.433</c:v>
                </c:pt>
                <c:pt idx="1014">
                  <c:v>-0.45200000000000001</c:v>
                </c:pt>
                <c:pt idx="1015">
                  <c:v>-0.436</c:v>
                </c:pt>
                <c:pt idx="1016">
                  <c:v>-0.46800000000000003</c:v>
                </c:pt>
                <c:pt idx="1017">
                  <c:v>-0.5</c:v>
                </c:pt>
                <c:pt idx="1018">
                  <c:v>-0.496</c:v>
                </c:pt>
                <c:pt idx="1019">
                  <c:v>-0.48199999999999998</c:v>
                </c:pt>
                <c:pt idx="1020">
                  <c:v>-0.50800000000000001</c:v>
                </c:pt>
                <c:pt idx="1021">
                  <c:v>-0.503</c:v>
                </c:pt>
                <c:pt idx="1022">
                  <c:v>-0.50900000000000001</c:v>
                </c:pt>
                <c:pt idx="1023">
                  <c:v>-0.46500000000000002</c:v>
                </c:pt>
                <c:pt idx="1024">
                  <c:v>-0.47699999999999998</c:v>
                </c:pt>
                <c:pt idx="1025">
                  <c:v>-0.47</c:v>
                </c:pt>
                <c:pt idx="1026">
                  <c:v>-0.46700000000000003</c:v>
                </c:pt>
                <c:pt idx="1027">
                  <c:v>-0.47699999999999998</c:v>
                </c:pt>
                <c:pt idx="1028">
                  <c:v>-0.442</c:v>
                </c:pt>
                <c:pt idx="1029">
                  <c:v>-0.442</c:v>
                </c:pt>
                <c:pt idx="1030">
                  <c:v>-0.46500000000000002</c:v>
                </c:pt>
                <c:pt idx="1031">
                  <c:v>-0.46600000000000003</c:v>
                </c:pt>
                <c:pt idx="1032">
                  <c:v>-0.46400000000000002</c:v>
                </c:pt>
                <c:pt idx="1033">
                  <c:v>-0.46400000000000002</c:v>
                </c:pt>
                <c:pt idx="1034">
                  <c:v>-0.47199999999999998</c:v>
                </c:pt>
                <c:pt idx="1035">
                  <c:v>-0.46300000000000002</c:v>
                </c:pt>
                <c:pt idx="1036">
                  <c:v>-0.42299999999999999</c:v>
                </c:pt>
                <c:pt idx="1037">
                  <c:v>-0.42599999999999999</c:v>
                </c:pt>
                <c:pt idx="1038">
                  <c:v>-0.42699999999999999</c:v>
                </c:pt>
                <c:pt idx="1039">
                  <c:v>-0.41399999999999998</c:v>
                </c:pt>
                <c:pt idx="1040">
                  <c:v>-0.38400000000000001</c:v>
                </c:pt>
                <c:pt idx="1041">
                  <c:v>-0.41899999999999998</c:v>
                </c:pt>
                <c:pt idx="1042">
                  <c:v>-0.44700000000000001</c:v>
                </c:pt>
                <c:pt idx="1043">
                  <c:v>-0.44500000000000001</c:v>
                </c:pt>
                <c:pt idx="1044">
                  <c:v>-0.40699999999999997</c:v>
                </c:pt>
                <c:pt idx="1045">
                  <c:v>-0.41499999999999998</c:v>
                </c:pt>
                <c:pt idx="1046">
                  <c:v>-0.41199999999999998</c:v>
                </c:pt>
                <c:pt idx="1047">
                  <c:v>-0.376</c:v>
                </c:pt>
                <c:pt idx="1048">
                  <c:v>-0.38600000000000001</c:v>
                </c:pt>
                <c:pt idx="1049">
                  <c:v>-0.42799999999999999</c:v>
                </c:pt>
                <c:pt idx="1050">
                  <c:v>-0.41099999999999998</c:v>
                </c:pt>
                <c:pt idx="1051">
                  <c:v>-0.42099999999999999</c:v>
                </c:pt>
                <c:pt idx="1052">
                  <c:v>-0.41399999999999998</c:v>
                </c:pt>
                <c:pt idx="1053">
                  <c:v>-0.38700000000000001</c:v>
                </c:pt>
                <c:pt idx="1054">
                  <c:v>-0.38800000000000001</c:v>
                </c:pt>
                <c:pt idx="1055">
                  <c:v>-0.36299999999999999</c:v>
                </c:pt>
                <c:pt idx="1056">
                  <c:v>-0.34899999999999998</c:v>
                </c:pt>
                <c:pt idx="1057">
                  <c:v>-0.34200000000000003</c:v>
                </c:pt>
                <c:pt idx="1058">
                  <c:v>-0.32700000000000001</c:v>
                </c:pt>
                <c:pt idx="1059">
                  <c:v>-0.32600000000000001</c:v>
                </c:pt>
                <c:pt idx="1060">
                  <c:v>-0.33300000000000002</c:v>
                </c:pt>
                <c:pt idx="1061">
                  <c:v>-0.32</c:v>
                </c:pt>
                <c:pt idx="1062">
                  <c:v>-0.312</c:v>
                </c:pt>
                <c:pt idx="1063">
                  <c:v>-0.27300000000000002</c:v>
                </c:pt>
                <c:pt idx="1064">
                  <c:v>-0.19900000000000001</c:v>
                </c:pt>
                <c:pt idx="1065">
                  <c:v>-0.159</c:v>
                </c:pt>
                <c:pt idx="1066">
                  <c:v>-0.13100000000000001</c:v>
                </c:pt>
                <c:pt idx="1067">
                  <c:v>-7.5999999999999998E-2</c:v>
                </c:pt>
                <c:pt idx="1068">
                  <c:v>-6.6000000000000003E-2</c:v>
                </c:pt>
                <c:pt idx="1069">
                  <c:v>-0.09</c:v>
                </c:pt>
                <c:pt idx="1070">
                  <c:v>-6.2E-2</c:v>
                </c:pt>
                <c:pt idx="1071">
                  <c:v>-4.8000000000000001E-2</c:v>
                </c:pt>
                <c:pt idx="1072">
                  <c:v>2.8000000000000001E-2</c:v>
                </c:pt>
                <c:pt idx="1073">
                  <c:v>1.4E-2</c:v>
                </c:pt>
                <c:pt idx="1074">
                  <c:v>-7.6999999999999999E-2</c:v>
                </c:pt>
                <c:pt idx="1075">
                  <c:v>-8.6999999999999994E-2</c:v>
                </c:pt>
                <c:pt idx="1076">
                  <c:v>-3.2000000000000001E-2</c:v>
                </c:pt>
                <c:pt idx="1077">
                  <c:v>-4.2999999999999997E-2</c:v>
                </c:pt>
                <c:pt idx="1078">
                  <c:v>-1.7000000000000001E-2</c:v>
                </c:pt>
                <c:pt idx="1079">
                  <c:v>-1E-3</c:v>
                </c:pt>
                <c:pt idx="1080">
                  <c:v>-2.4E-2</c:v>
                </c:pt>
                <c:pt idx="1081">
                  <c:v>-2.1000000000000001E-2</c:v>
                </c:pt>
                <c:pt idx="1082">
                  <c:v>-5.8999999999999997E-2</c:v>
                </c:pt>
                <c:pt idx="1083">
                  <c:v>-1.2999999999999999E-2</c:v>
                </c:pt>
                <c:pt idx="1084">
                  <c:v>-0.108</c:v>
                </c:pt>
                <c:pt idx="1085">
                  <c:v>-0.123</c:v>
                </c:pt>
                <c:pt idx="1086">
                  <c:v>-9.2999999999999999E-2</c:v>
                </c:pt>
                <c:pt idx="1087">
                  <c:v>-7.3999999999999996E-2</c:v>
                </c:pt>
                <c:pt idx="1088">
                  <c:v>-0.104</c:v>
                </c:pt>
                <c:pt idx="1089">
                  <c:v>-0.112</c:v>
                </c:pt>
                <c:pt idx="1090">
                  <c:v>-0.13700000000000001</c:v>
                </c:pt>
                <c:pt idx="1091">
                  <c:v>-0.18099999999999999</c:v>
                </c:pt>
                <c:pt idx="1092">
                  <c:v>-0.17899999999999999</c:v>
                </c:pt>
                <c:pt idx="1093">
                  <c:v>-0.152</c:v>
                </c:pt>
                <c:pt idx="1094">
                  <c:v>-0.114</c:v>
                </c:pt>
                <c:pt idx="1095">
                  <c:v>-8.6999999999999994E-2</c:v>
                </c:pt>
                <c:pt idx="1096">
                  <c:v>-0.09</c:v>
                </c:pt>
                <c:pt idx="1097">
                  <c:v>-0.121</c:v>
                </c:pt>
                <c:pt idx="1098">
                  <c:v>-0.121</c:v>
                </c:pt>
                <c:pt idx="1099">
                  <c:v>-0.121</c:v>
                </c:pt>
                <c:pt idx="1100">
                  <c:v>-0.105</c:v>
                </c:pt>
                <c:pt idx="1101">
                  <c:v>-0.11</c:v>
                </c:pt>
                <c:pt idx="1102">
                  <c:v>-0.129</c:v>
                </c:pt>
                <c:pt idx="1103">
                  <c:v>-9.4E-2</c:v>
                </c:pt>
                <c:pt idx="1104">
                  <c:v>-8.7999999999999995E-2</c:v>
                </c:pt>
                <c:pt idx="1105">
                  <c:v>-7.0000000000000007E-2</c:v>
                </c:pt>
                <c:pt idx="1106">
                  <c:v>-3.7999999999999999E-2</c:v>
                </c:pt>
                <c:pt idx="1107">
                  <c:v>-6.8000000000000005E-2</c:v>
                </c:pt>
                <c:pt idx="1108">
                  <c:v>-4.2999999999999997E-2</c:v>
                </c:pt>
                <c:pt idx="1109">
                  <c:v>-2.4E-2</c:v>
                </c:pt>
                <c:pt idx="1110">
                  <c:v>-4.3999999999999997E-2</c:v>
                </c:pt>
                <c:pt idx="1111">
                  <c:v>-5.5E-2</c:v>
                </c:pt>
                <c:pt idx="1112">
                  <c:v>-5.3999999999999999E-2</c:v>
                </c:pt>
                <c:pt idx="1113">
                  <c:v>-6.0999999999999999E-2</c:v>
                </c:pt>
                <c:pt idx="1114">
                  <c:v>-7.5999999999999998E-2</c:v>
                </c:pt>
                <c:pt idx="1115">
                  <c:v>-6.9000000000000006E-2</c:v>
                </c:pt>
                <c:pt idx="1116">
                  <c:v>-0.05</c:v>
                </c:pt>
                <c:pt idx="1117">
                  <c:v>-2.5999999999999999E-2</c:v>
                </c:pt>
                <c:pt idx="1118">
                  <c:v>-3.4000000000000002E-2</c:v>
                </c:pt>
                <c:pt idx="1119">
                  <c:v>-2.1999999999999999E-2</c:v>
                </c:pt>
                <c:pt idx="1120">
                  <c:v>-0.06</c:v>
                </c:pt>
                <c:pt idx="1121">
                  <c:v>-4.4999999999999998E-2</c:v>
                </c:pt>
                <c:pt idx="1122">
                  <c:v>-4.3999999999999997E-2</c:v>
                </c:pt>
                <c:pt idx="1123">
                  <c:v>-1.7999999999999999E-2</c:v>
                </c:pt>
                <c:pt idx="1124">
                  <c:v>-8.0000000000000002E-3</c:v>
                </c:pt>
                <c:pt idx="1125">
                  <c:v>0.03</c:v>
                </c:pt>
                <c:pt idx="1126">
                  <c:v>8.3000000000000004E-2</c:v>
                </c:pt>
                <c:pt idx="1127">
                  <c:v>9.4E-2</c:v>
                </c:pt>
                <c:pt idx="1128">
                  <c:v>8.4000000000000005E-2</c:v>
                </c:pt>
                <c:pt idx="1129">
                  <c:v>0.1</c:v>
                </c:pt>
                <c:pt idx="1130">
                  <c:v>0.112</c:v>
                </c:pt>
                <c:pt idx="1131">
                  <c:v>0.11600000000000001</c:v>
                </c:pt>
                <c:pt idx="1132">
                  <c:v>9.7000000000000003E-2</c:v>
                </c:pt>
                <c:pt idx="1133">
                  <c:v>7.0000000000000007E-2</c:v>
                </c:pt>
                <c:pt idx="1134">
                  <c:v>5.6000000000000001E-2</c:v>
                </c:pt>
                <c:pt idx="1135">
                  <c:v>3.1E-2</c:v>
                </c:pt>
                <c:pt idx="1136">
                  <c:v>-1.4999999999999999E-2</c:v>
                </c:pt>
                <c:pt idx="1137">
                  <c:v>1.2999999999999999E-2</c:v>
                </c:pt>
                <c:pt idx="1138">
                  <c:v>1E-3</c:v>
                </c:pt>
                <c:pt idx="1139">
                  <c:v>-3.0000000000000001E-3</c:v>
                </c:pt>
                <c:pt idx="1140">
                  <c:v>1.2999999999999999E-2</c:v>
                </c:pt>
                <c:pt idx="1141">
                  <c:v>-3.0000000000000001E-3</c:v>
                </c:pt>
                <c:pt idx="1142">
                  <c:v>1.4999999999999999E-2</c:v>
                </c:pt>
                <c:pt idx="1143">
                  <c:v>-5.0000000000000001E-3</c:v>
                </c:pt>
                <c:pt idx="1144">
                  <c:v>0.01</c:v>
                </c:pt>
                <c:pt idx="1145">
                  <c:v>-1.4E-2</c:v>
                </c:pt>
                <c:pt idx="1146">
                  <c:v>-3.9E-2</c:v>
                </c:pt>
                <c:pt idx="1147">
                  <c:v>-0.03</c:v>
                </c:pt>
                <c:pt idx="1148">
                  <c:v>-5.1999999999999998E-2</c:v>
                </c:pt>
                <c:pt idx="1149">
                  <c:v>-3.2000000000000001E-2</c:v>
                </c:pt>
                <c:pt idx="1150">
                  <c:v>-1.4E-2</c:v>
                </c:pt>
                <c:pt idx="1151">
                  <c:v>-2.3E-2</c:v>
                </c:pt>
                <c:pt idx="1152">
                  <c:v>-8.9999999999999993E-3</c:v>
                </c:pt>
                <c:pt idx="1153">
                  <c:v>-0.02</c:v>
                </c:pt>
                <c:pt idx="1154">
                  <c:v>2.9000000000000001E-2</c:v>
                </c:pt>
                <c:pt idx="1155">
                  <c:v>3.3000000000000002E-2</c:v>
                </c:pt>
                <c:pt idx="1156">
                  <c:v>1.9E-2</c:v>
                </c:pt>
                <c:pt idx="1157">
                  <c:v>8.9999999999999993E-3</c:v>
                </c:pt>
                <c:pt idx="1158">
                  <c:v>4.9000000000000002E-2</c:v>
                </c:pt>
                <c:pt idx="1159">
                  <c:v>2.3E-2</c:v>
                </c:pt>
                <c:pt idx="1160">
                  <c:v>2.1000000000000001E-2</c:v>
                </c:pt>
                <c:pt idx="1161">
                  <c:v>-2.1999999999999999E-2</c:v>
                </c:pt>
                <c:pt idx="1162">
                  <c:v>-1.7000000000000001E-2</c:v>
                </c:pt>
                <c:pt idx="1163">
                  <c:v>-4.9000000000000002E-2</c:v>
                </c:pt>
                <c:pt idx="1164">
                  <c:v>-4.9000000000000002E-2</c:v>
                </c:pt>
                <c:pt idx="1165">
                  <c:v>-8.5999999999999993E-2</c:v>
                </c:pt>
                <c:pt idx="1166">
                  <c:v>-0.10299999999999999</c:v>
                </c:pt>
                <c:pt idx="1167">
                  <c:v>-0.115</c:v>
                </c:pt>
                <c:pt idx="1168">
                  <c:v>-9.6000000000000002E-2</c:v>
                </c:pt>
                <c:pt idx="1169">
                  <c:v>-0.111</c:v>
                </c:pt>
                <c:pt idx="1170">
                  <c:v>-0.113</c:v>
                </c:pt>
                <c:pt idx="1171">
                  <c:v>-0.127</c:v>
                </c:pt>
                <c:pt idx="1172">
                  <c:v>-0.14699999999999999</c:v>
                </c:pt>
                <c:pt idx="1173">
                  <c:v>-0.17499999999999999</c:v>
                </c:pt>
                <c:pt idx="1174">
                  <c:v>-0.19500000000000001</c:v>
                </c:pt>
                <c:pt idx="1175">
                  <c:v>-0.216</c:v>
                </c:pt>
                <c:pt idx="1176">
                  <c:v>-0.20100000000000001</c:v>
                </c:pt>
                <c:pt idx="1177">
                  <c:v>-0.224</c:v>
                </c:pt>
                <c:pt idx="1178">
                  <c:v>-0.22700000000000001</c:v>
                </c:pt>
                <c:pt idx="1179">
                  <c:v>-0.218</c:v>
                </c:pt>
                <c:pt idx="1180">
                  <c:v>-0.24399999999999999</c:v>
                </c:pt>
                <c:pt idx="1181">
                  <c:v>-0.24</c:v>
                </c:pt>
                <c:pt idx="1182">
                  <c:v>-0.252</c:v>
                </c:pt>
                <c:pt idx="1183">
                  <c:v>-0.25900000000000001</c:v>
                </c:pt>
                <c:pt idx="1184">
                  <c:v>-0.28399999999999997</c:v>
                </c:pt>
                <c:pt idx="1185">
                  <c:v>-0.28699999999999998</c:v>
                </c:pt>
                <c:pt idx="1186">
                  <c:v>-0.29299999999999998</c:v>
                </c:pt>
                <c:pt idx="1187">
                  <c:v>-0.29399999999999998</c:v>
                </c:pt>
                <c:pt idx="1188">
                  <c:v>-0.26700000000000002</c:v>
                </c:pt>
                <c:pt idx="1189">
                  <c:v>-0.26900000000000002</c:v>
                </c:pt>
                <c:pt idx="1190">
                  <c:v>-0.26700000000000002</c:v>
                </c:pt>
                <c:pt idx="1191">
                  <c:v>-0.27100000000000002</c:v>
                </c:pt>
                <c:pt idx="1192">
                  <c:v>-0.27200000000000002</c:v>
                </c:pt>
                <c:pt idx="1193">
                  <c:v>-0.27500000000000002</c:v>
                </c:pt>
                <c:pt idx="1194">
                  <c:v>-0.27600000000000002</c:v>
                </c:pt>
                <c:pt idx="1195">
                  <c:v>-0.26900000000000002</c:v>
                </c:pt>
                <c:pt idx="1196">
                  <c:v>-0.28499999999999998</c:v>
                </c:pt>
                <c:pt idx="1197">
                  <c:v>-0.29099999999999998</c:v>
                </c:pt>
                <c:pt idx="1198">
                  <c:v>-0.30499999999999999</c:v>
                </c:pt>
                <c:pt idx="1199">
                  <c:v>-0.28699999999999998</c:v>
                </c:pt>
                <c:pt idx="1200">
                  <c:v>-0.27500000000000002</c:v>
                </c:pt>
                <c:pt idx="1201">
                  <c:v>-0.22</c:v>
                </c:pt>
                <c:pt idx="1202">
                  <c:v>-0.222</c:v>
                </c:pt>
                <c:pt idx="1203">
                  <c:v>-0.22600000000000001</c:v>
                </c:pt>
                <c:pt idx="1204">
                  <c:v>-0.24</c:v>
                </c:pt>
                <c:pt idx="1205">
                  <c:v>-0.19600000000000001</c:v>
                </c:pt>
                <c:pt idx="1206">
                  <c:v>-0.19600000000000001</c:v>
                </c:pt>
                <c:pt idx="1207">
                  <c:v>-0.19500000000000001</c:v>
                </c:pt>
                <c:pt idx="1208">
                  <c:v>-0.19</c:v>
                </c:pt>
                <c:pt idx="1209">
                  <c:v>-0.183</c:v>
                </c:pt>
                <c:pt idx="1210">
                  <c:v>-0.13300000000000001</c:v>
                </c:pt>
                <c:pt idx="1211">
                  <c:v>-0.14000000000000001</c:v>
                </c:pt>
                <c:pt idx="1212">
                  <c:v>-0.184</c:v>
                </c:pt>
                <c:pt idx="1213">
                  <c:v>-0.156</c:v>
                </c:pt>
                <c:pt idx="1214">
                  <c:v>-0.153</c:v>
                </c:pt>
                <c:pt idx="1215">
                  <c:v>-0.16</c:v>
                </c:pt>
                <c:pt idx="1216">
                  <c:v>-0.16</c:v>
                </c:pt>
                <c:pt idx="1217">
                  <c:v>-0.126</c:v>
                </c:pt>
                <c:pt idx="1218">
                  <c:v>-8.5000000000000006E-2</c:v>
                </c:pt>
                <c:pt idx="1219">
                  <c:v>-0.122</c:v>
                </c:pt>
                <c:pt idx="1220">
                  <c:v>-0.13800000000000001</c:v>
                </c:pt>
                <c:pt idx="1221">
                  <c:v>-0.13700000000000001</c:v>
                </c:pt>
                <c:pt idx="1222">
                  <c:v>-0.08</c:v>
                </c:pt>
                <c:pt idx="1223">
                  <c:v>-5.2999999999999999E-2</c:v>
                </c:pt>
                <c:pt idx="1224">
                  <c:v>-5.6000000000000001E-2</c:v>
                </c:pt>
                <c:pt idx="1225">
                  <c:v>-3.2000000000000001E-2</c:v>
                </c:pt>
                <c:pt idx="1226">
                  <c:v>-4.3999999999999997E-2</c:v>
                </c:pt>
                <c:pt idx="1227">
                  <c:v>-0.03</c:v>
                </c:pt>
                <c:pt idx="1228">
                  <c:v>-0.05</c:v>
                </c:pt>
                <c:pt idx="1229">
                  <c:v>-4.3999999999999997E-2</c:v>
                </c:pt>
                <c:pt idx="1230">
                  <c:v>-1.2999999999999999E-2</c:v>
                </c:pt>
                <c:pt idx="1231">
                  <c:v>-5.0000000000000001E-3</c:v>
                </c:pt>
                <c:pt idx="1232">
                  <c:v>-7.0000000000000001E-3</c:v>
                </c:pt>
                <c:pt idx="1233">
                  <c:v>3.2000000000000001E-2</c:v>
                </c:pt>
                <c:pt idx="1234">
                  <c:v>5.5E-2</c:v>
                </c:pt>
                <c:pt idx="1235">
                  <c:v>8.5999999999999993E-2</c:v>
                </c:pt>
                <c:pt idx="1236">
                  <c:v>4.2000000000000003E-2</c:v>
                </c:pt>
                <c:pt idx="1237">
                  <c:v>-1.4E-2</c:v>
                </c:pt>
                <c:pt idx="1238">
                  <c:v>4.0000000000000001E-3</c:v>
                </c:pt>
                <c:pt idx="1239">
                  <c:v>3.4000000000000002E-2</c:v>
                </c:pt>
                <c:pt idx="1240">
                  <c:v>0.06</c:v>
                </c:pt>
                <c:pt idx="1241">
                  <c:v>4.1000000000000002E-2</c:v>
                </c:pt>
                <c:pt idx="1242">
                  <c:v>7.1999999999999995E-2</c:v>
                </c:pt>
                <c:pt idx="1243">
                  <c:v>8.5000000000000006E-2</c:v>
                </c:pt>
                <c:pt idx="1244">
                  <c:v>6.9000000000000006E-2</c:v>
                </c:pt>
                <c:pt idx="1245">
                  <c:v>7.0000000000000007E-2</c:v>
                </c:pt>
                <c:pt idx="1246">
                  <c:v>8.9999999999999993E-3</c:v>
                </c:pt>
                <c:pt idx="1247">
                  <c:v>3.9E-2</c:v>
                </c:pt>
                <c:pt idx="1248">
                  <c:v>0.113</c:v>
                </c:pt>
                <c:pt idx="1249">
                  <c:v>0.113</c:v>
                </c:pt>
                <c:pt idx="1250">
                  <c:v>2.1999999999999999E-2</c:v>
                </c:pt>
                <c:pt idx="1251">
                  <c:v>0.02</c:v>
                </c:pt>
                <c:pt idx="1252">
                  <c:v>-5.0999999999999997E-2</c:v>
                </c:pt>
                <c:pt idx="1253">
                  <c:v>-0.104</c:v>
                </c:pt>
                <c:pt idx="1254">
                  <c:v>-7.1999999999999995E-2</c:v>
                </c:pt>
                <c:pt idx="1255">
                  <c:v>-0.115</c:v>
                </c:pt>
                <c:pt idx="1256">
                  <c:v>-4.1000000000000002E-2</c:v>
                </c:pt>
                <c:pt idx="1257">
                  <c:v>-2.3E-2</c:v>
                </c:pt>
                <c:pt idx="1258">
                  <c:v>-0.06</c:v>
                </c:pt>
                <c:pt idx="1259">
                  <c:v>-5.6000000000000001E-2</c:v>
                </c:pt>
                <c:pt idx="1260">
                  <c:v>-6.3E-2</c:v>
                </c:pt>
                <c:pt idx="1261">
                  <c:v>-6.3E-2</c:v>
                </c:pt>
                <c:pt idx="1262">
                  <c:v>-8.8999999999999996E-2</c:v>
                </c:pt>
                <c:pt idx="1263">
                  <c:v>-0.156</c:v>
                </c:pt>
                <c:pt idx="1264">
                  <c:v>-0.13900000000000001</c:v>
                </c:pt>
                <c:pt idx="1265">
                  <c:v>-7.6999999999999999E-2</c:v>
                </c:pt>
                <c:pt idx="1266">
                  <c:v>-4.4999999999999998E-2</c:v>
                </c:pt>
                <c:pt idx="1267">
                  <c:v>-9.7000000000000003E-2</c:v>
                </c:pt>
                <c:pt idx="1268">
                  <c:v>-0.17100000000000001</c:v>
                </c:pt>
                <c:pt idx="1269">
                  <c:v>-0.14299999999999999</c:v>
                </c:pt>
                <c:pt idx="1270">
                  <c:v>-0.16500000000000001</c:v>
                </c:pt>
                <c:pt idx="1271">
                  <c:v>-0.15</c:v>
                </c:pt>
                <c:pt idx="1272">
                  <c:v>-0.186</c:v>
                </c:pt>
                <c:pt idx="1273">
                  <c:v>-0.157</c:v>
                </c:pt>
                <c:pt idx="1274">
                  <c:v>-0.16700000000000001</c:v>
                </c:pt>
                <c:pt idx="1275">
                  <c:v>-0.158</c:v>
                </c:pt>
                <c:pt idx="1276">
                  <c:v>-9.7000000000000003E-2</c:v>
                </c:pt>
                <c:pt idx="1277">
                  <c:v>-0.13800000000000001</c:v>
                </c:pt>
                <c:pt idx="1278">
                  <c:v>-0.14599999999999999</c:v>
                </c:pt>
                <c:pt idx="1279">
                  <c:v>-0.183</c:v>
                </c:pt>
                <c:pt idx="1280">
                  <c:v>-0.14899999999999999</c:v>
                </c:pt>
                <c:pt idx="1281">
                  <c:v>-0.14599999999999999</c:v>
                </c:pt>
                <c:pt idx="1282">
                  <c:v>-0.13200000000000001</c:v>
                </c:pt>
                <c:pt idx="1283">
                  <c:v>-0.17100000000000001</c:v>
                </c:pt>
                <c:pt idx="1284">
                  <c:v>-0.14899999999999999</c:v>
                </c:pt>
                <c:pt idx="1285">
                  <c:v>-0.09</c:v>
                </c:pt>
                <c:pt idx="1286">
                  <c:v>-7.8E-2</c:v>
                </c:pt>
                <c:pt idx="1287">
                  <c:v>-3.7999999999999999E-2</c:v>
                </c:pt>
                <c:pt idx="1288">
                  <c:v>-3.7999999999999999E-2</c:v>
                </c:pt>
                <c:pt idx="1289">
                  <c:v>-1.7000000000000001E-2</c:v>
                </c:pt>
                <c:pt idx="1290">
                  <c:v>-1.6E-2</c:v>
                </c:pt>
                <c:pt idx="1291">
                  <c:v>4.1000000000000002E-2</c:v>
                </c:pt>
                <c:pt idx="1292">
                  <c:v>4.7E-2</c:v>
                </c:pt>
                <c:pt idx="1293">
                  <c:v>4.7E-2</c:v>
                </c:pt>
                <c:pt idx="1294">
                  <c:v>8.5999999999999993E-2</c:v>
                </c:pt>
                <c:pt idx="1295">
                  <c:v>0.09</c:v>
                </c:pt>
                <c:pt idx="1296">
                  <c:v>8.8999999999999996E-2</c:v>
                </c:pt>
                <c:pt idx="1297">
                  <c:v>8.8999999999999996E-2</c:v>
                </c:pt>
                <c:pt idx="1298">
                  <c:v>0.13300000000000001</c:v>
                </c:pt>
                <c:pt idx="1299">
                  <c:v>0.14099999999999999</c:v>
                </c:pt>
                <c:pt idx="1300">
                  <c:v>0.14899999999999999</c:v>
                </c:pt>
                <c:pt idx="1301">
                  <c:v>0.17100000000000001</c:v>
                </c:pt>
                <c:pt idx="1302">
                  <c:v>0.14199999999999999</c:v>
                </c:pt>
                <c:pt idx="1303">
                  <c:v>0.183</c:v>
                </c:pt>
                <c:pt idx="1304">
                  <c:v>0.21299999999999999</c:v>
                </c:pt>
                <c:pt idx="1305">
                  <c:v>0.219</c:v>
                </c:pt>
                <c:pt idx="1306">
                  <c:v>0.22</c:v>
                </c:pt>
                <c:pt idx="1307">
                  <c:v>0.21199999999999999</c:v>
                </c:pt>
                <c:pt idx="1308">
                  <c:v>0.186</c:v>
                </c:pt>
                <c:pt idx="1309">
                  <c:v>0.16600000000000001</c:v>
                </c:pt>
                <c:pt idx="1310">
                  <c:v>0.183</c:v>
                </c:pt>
                <c:pt idx="1311">
                  <c:v>0.191</c:v>
                </c:pt>
                <c:pt idx="1312">
                  <c:v>0.20499999999999999</c:v>
                </c:pt>
                <c:pt idx="1313">
                  <c:v>0.221</c:v>
                </c:pt>
                <c:pt idx="1314">
                  <c:v>0.28299999999999997</c:v>
                </c:pt>
                <c:pt idx="1315">
                  <c:v>0.30599999999999999</c:v>
                </c:pt>
                <c:pt idx="1316">
                  <c:v>0.308</c:v>
                </c:pt>
                <c:pt idx="1317">
                  <c:v>0.44900000000000001</c:v>
                </c:pt>
                <c:pt idx="1318">
                  <c:v>0.51900000000000002</c:v>
                </c:pt>
                <c:pt idx="1319">
                  <c:v>0.56000000000000005</c:v>
                </c:pt>
                <c:pt idx="1320">
                  <c:v>0.61799999999999999</c:v>
                </c:pt>
                <c:pt idx="1321">
                  <c:v>0.57999999999999996</c:v>
                </c:pt>
                <c:pt idx="1322">
                  <c:v>0.64100000000000001</c:v>
                </c:pt>
                <c:pt idx="1323">
                  <c:v>0.66400000000000003</c:v>
                </c:pt>
                <c:pt idx="1324">
                  <c:v>0.67200000000000004</c:v>
                </c:pt>
                <c:pt idx="1325">
                  <c:v>0.69499999999999995</c:v>
                </c:pt>
                <c:pt idx="1326">
                  <c:v>0.65400000000000003</c:v>
                </c:pt>
                <c:pt idx="1327">
                  <c:v>0.61899999999999999</c:v>
                </c:pt>
                <c:pt idx="1328">
                  <c:v>0.62</c:v>
                </c:pt>
                <c:pt idx="1329">
                  <c:v>0.61599999999999999</c:v>
                </c:pt>
                <c:pt idx="1330">
                  <c:v>0.64400000000000002</c:v>
                </c:pt>
                <c:pt idx="1331">
                  <c:v>0.65600000000000003</c:v>
                </c:pt>
                <c:pt idx="1332">
                  <c:v>0.58899999999999997</c:v>
                </c:pt>
                <c:pt idx="1333">
                  <c:v>0.621</c:v>
                </c:pt>
                <c:pt idx="1334">
                  <c:v>0.55200000000000005</c:v>
                </c:pt>
                <c:pt idx="1335">
                  <c:v>0.28299999999999997</c:v>
                </c:pt>
                <c:pt idx="1336">
                  <c:v>0.38700000000000001</c:v>
                </c:pt>
                <c:pt idx="1337">
                  <c:v>0.38900000000000001</c:v>
                </c:pt>
                <c:pt idx="1338">
                  <c:v>0.33</c:v>
                </c:pt>
                <c:pt idx="1339">
                  <c:v>0.39200000000000002</c:v>
                </c:pt>
                <c:pt idx="1340">
                  <c:v>0.47099999999999997</c:v>
                </c:pt>
                <c:pt idx="1341">
                  <c:v>0.56000000000000005</c:v>
                </c:pt>
                <c:pt idx="1342">
                  <c:v>0.68700000000000006</c:v>
                </c:pt>
                <c:pt idx="1343">
                  <c:v>0.66700000000000004</c:v>
                </c:pt>
                <c:pt idx="1344">
                  <c:v>0.78500000000000003</c:v>
                </c:pt>
                <c:pt idx="1345">
                  <c:v>0.73799999999999999</c:v>
                </c:pt>
                <c:pt idx="1346">
                  <c:v>0.88800000000000001</c:v>
                </c:pt>
                <c:pt idx="1347">
                  <c:v>0.88500000000000001</c:v>
                </c:pt>
                <c:pt idx="1348">
                  <c:v>0.84699999999999998</c:v>
                </c:pt>
                <c:pt idx="1349">
                  <c:v>0.96899999999999997</c:v>
                </c:pt>
                <c:pt idx="1350">
                  <c:v>1.0389999999999999</c:v>
                </c:pt>
                <c:pt idx="1351">
                  <c:v>1.242</c:v>
                </c:pt>
                <c:pt idx="1352">
                  <c:v>1.2869999999999999</c:v>
                </c:pt>
                <c:pt idx="1353">
                  <c:v>1.321</c:v>
                </c:pt>
                <c:pt idx="1354">
                  <c:v>1.329</c:v>
                </c:pt>
                <c:pt idx="1355">
                  <c:v>1.385</c:v>
                </c:pt>
                <c:pt idx="1356">
                  <c:v>1.4059999999999999</c:v>
                </c:pt>
                <c:pt idx="1357">
                  <c:v>1.3169999999999999</c:v>
                </c:pt>
                <c:pt idx="1358">
                  <c:v>1.347</c:v>
                </c:pt>
                <c:pt idx="1359">
                  <c:v>1.323</c:v>
                </c:pt>
                <c:pt idx="1360">
                  <c:v>1.4510000000000001</c:v>
                </c:pt>
                <c:pt idx="1361">
                  <c:v>1.486</c:v>
                </c:pt>
                <c:pt idx="1362">
                  <c:v>1.5069999999999999</c:v>
                </c:pt>
                <c:pt idx="1363">
                  <c:v>1.546</c:v>
                </c:pt>
                <c:pt idx="1364">
                  <c:v>1.6080000000000001</c:v>
                </c:pt>
                <c:pt idx="1365">
                  <c:v>1.597</c:v>
                </c:pt>
                <c:pt idx="1366">
                  <c:v>1.569</c:v>
                </c:pt>
                <c:pt idx="1367">
                  <c:v>1.657</c:v>
                </c:pt>
                <c:pt idx="1368">
                  <c:v>1.657</c:v>
                </c:pt>
                <c:pt idx="1369">
                  <c:v>1.7050000000000001</c:v>
                </c:pt>
                <c:pt idx="1370">
                  <c:v>1.645</c:v>
                </c:pt>
                <c:pt idx="1371">
                  <c:v>1.7030000000000001</c:v>
                </c:pt>
                <c:pt idx="1372">
                  <c:v>1.7290000000000001</c:v>
                </c:pt>
                <c:pt idx="1373">
                  <c:v>1.6459999999999999</c:v>
                </c:pt>
                <c:pt idx="1374">
                  <c:v>1.613</c:v>
                </c:pt>
                <c:pt idx="1375">
                  <c:v>1.6459999999999999</c:v>
                </c:pt>
                <c:pt idx="1376">
                  <c:v>1.716</c:v>
                </c:pt>
                <c:pt idx="1377">
                  <c:v>1.7929999999999999</c:v>
                </c:pt>
                <c:pt idx="1378">
                  <c:v>1.8220000000000001</c:v>
                </c:pt>
                <c:pt idx="1379">
                  <c:v>1.8</c:v>
                </c:pt>
                <c:pt idx="1380">
                  <c:v>1.857</c:v>
                </c:pt>
                <c:pt idx="1381">
                  <c:v>1.901</c:v>
                </c:pt>
                <c:pt idx="1382">
                  <c:v>2.0230000000000001</c:v>
                </c:pt>
                <c:pt idx="1383">
                  <c:v>2.0350000000000001</c:v>
                </c:pt>
                <c:pt idx="1384">
                  <c:v>1.9330000000000001</c:v>
                </c:pt>
                <c:pt idx="1385">
                  <c:v>1.929</c:v>
                </c:pt>
                <c:pt idx="1386">
                  <c:v>1.7649999999999999</c:v>
                </c:pt>
                <c:pt idx="1387">
                  <c:v>1.847</c:v>
                </c:pt>
                <c:pt idx="1388">
                  <c:v>1.867</c:v>
                </c:pt>
                <c:pt idx="1389">
                  <c:v>1.966</c:v>
                </c:pt>
                <c:pt idx="1390">
                  <c:v>1.944</c:v>
                </c:pt>
                <c:pt idx="1391">
                  <c:v>1.893</c:v>
                </c:pt>
                <c:pt idx="1392">
                  <c:v>1.9059999999999999</c:v>
                </c:pt>
                <c:pt idx="1393">
                  <c:v>1.9810000000000001</c:v>
                </c:pt>
                <c:pt idx="1394">
                  <c:v>1.9039999999999999</c:v>
                </c:pt>
                <c:pt idx="1395">
                  <c:v>1.9179999999999999</c:v>
                </c:pt>
                <c:pt idx="1396">
                  <c:v>1.964</c:v>
                </c:pt>
                <c:pt idx="1397">
                  <c:v>1.9139999999999999</c:v>
                </c:pt>
                <c:pt idx="1398">
                  <c:v>1.99</c:v>
                </c:pt>
                <c:pt idx="1399">
                  <c:v>2.028</c:v>
                </c:pt>
                <c:pt idx="1400">
                  <c:v>2.073</c:v>
                </c:pt>
                <c:pt idx="1401">
                  <c:v>2.125</c:v>
                </c:pt>
                <c:pt idx="1402">
                  <c:v>2.202</c:v>
                </c:pt>
                <c:pt idx="1403">
                  <c:v>2.214</c:v>
                </c:pt>
                <c:pt idx="1404">
                  <c:v>2.1640000000000001</c:v>
                </c:pt>
                <c:pt idx="1405">
                  <c:v>2.218</c:v>
                </c:pt>
                <c:pt idx="1406">
                  <c:v>2.3330000000000002</c:v>
                </c:pt>
                <c:pt idx="1407">
                  <c:v>2.4569999999999999</c:v>
                </c:pt>
                <c:pt idx="1408">
                  <c:v>2.6379999999999999</c:v>
                </c:pt>
                <c:pt idx="1409">
                  <c:v>2.8330000000000002</c:v>
                </c:pt>
                <c:pt idx="1410">
                  <c:v>2.6949999999999998</c:v>
                </c:pt>
                <c:pt idx="1411">
                  <c:v>2.7429999999999999</c:v>
                </c:pt>
                <c:pt idx="1412">
                  <c:v>2.6859999999999999</c:v>
                </c:pt>
                <c:pt idx="1413">
                  <c:v>2.7749999999999999</c:v>
                </c:pt>
                <c:pt idx="1414">
                  <c:v>2.8119999999999998</c:v>
                </c:pt>
                <c:pt idx="1415">
                  <c:v>2.6230000000000002</c:v>
                </c:pt>
                <c:pt idx="1416">
                  <c:v>2.4260000000000002</c:v>
                </c:pt>
                <c:pt idx="1417">
                  <c:v>2.4380000000000002</c:v>
                </c:pt>
                <c:pt idx="1418">
                  <c:v>2.544</c:v>
                </c:pt>
                <c:pt idx="1419">
                  <c:v>2.6269999999999998</c:v>
                </c:pt>
                <c:pt idx="1420">
                  <c:v>2.524</c:v>
                </c:pt>
                <c:pt idx="1421">
                  <c:v>2.3969999999999998</c:v>
                </c:pt>
                <c:pt idx="1422">
                  <c:v>2.2799999999999998</c:v>
                </c:pt>
                <c:pt idx="1423">
                  <c:v>2.4169999999999998</c:v>
                </c:pt>
                <c:pt idx="1424">
                  <c:v>2.4169999999999998</c:v>
                </c:pt>
                <c:pt idx="1425">
                  <c:v>2.246</c:v>
                </c:pt>
                <c:pt idx="1426">
                  <c:v>2.3380000000000001</c:v>
                </c:pt>
                <c:pt idx="1427">
                  <c:v>2.407</c:v>
                </c:pt>
                <c:pt idx="1428">
                  <c:v>2.2810000000000001</c:v>
                </c:pt>
                <c:pt idx="1429">
                  <c:v>2.165</c:v>
                </c:pt>
                <c:pt idx="1430">
                  <c:v>2.17</c:v>
                </c:pt>
                <c:pt idx="1431">
                  <c:v>2.1970000000000001</c:v>
                </c:pt>
                <c:pt idx="1432">
                  <c:v>2.1659999999999999</c:v>
                </c:pt>
                <c:pt idx="1433">
                  <c:v>2.218</c:v>
                </c:pt>
                <c:pt idx="1434">
                  <c:v>2.282</c:v>
                </c:pt>
                <c:pt idx="1435">
                  <c:v>2.2589999999999999</c:v>
                </c:pt>
                <c:pt idx="1436">
                  <c:v>2.2549999999999999</c:v>
                </c:pt>
                <c:pt idx="1437">
                  <c:v>2.06</c:v>
                </c:pt>
                <c:pt idx="1438">
                  <c:v>2.04</c:v>
                </c:pt>
                <c:pt idx="1439">
                  <c:v>1.9530000000000001</c:v>
                </c:pt>
                <c:pt idx="1440">
                  <c:v>1.9510000000000001</c:v>
                </c:pt>
                <c:pt idx="1441">
                  <c:v>1.806</c:v>
                </c:pt>
                <c:pt idx="1442">
                  <c:v>1.84</c:v>
                </c:pt>
                <c:pt idx="1443">
                  <c:v>1.77</c:v>
                </c:pt>
                <c:pt idx="1444">
                  <c:v>1.798</c:v>
                </c:pt>
                <c:pt idx="1445">
                  <c:v>1.8340000000000001</c:v>
                </c:pt>
                <c:pt idx="1446">
                  <c:v>1.764</c:v>
                </c:pt>
                <c:pt idx="1447">
                  <c:v>1.9530000000000001</c:v>
                </c:pt>
                <c:pt idx="1448">
                  <c:v>1.8859999999999999</c:v>
                </c:pt>
                <c:pt idx="1449">
                  <c:v>1.9079999999999999</c:v>
                </c:pt>
                <c:pt idx="1450">
                  <c:v>1.893</c:v>
                </c:pt>
                <c:pt idx="1451">
                  <c:v>1.9850000000000001</c:v>
                </c:pt>
                <c:pt idx="1452">
                  <c:v>1.994</c:v>
                </c:pt>
                <c:pt idx="1453">
                  <c:v>1.883</c:v>
                </c:pt>
                <c:pt idx="1454">
                  <c:v>1.9830000000000001</c:v>
                </c:pt>
                <c:pt idx="1455">
                  <c:v>2.069</c:v>
                </c:pt>
                <c:pt idx="1456">
                  <c:v>2.0819999999999999</c:v>
                </c:pt>
                <c:pt idx="1457">
                  <c:v>2.2210000000000001</c:v>
                </c:pt>
                <c:pt idx="1458">
                  <c:v>2.3119999999999998</c:v>
                </c:pt>
                <c:pt idx="1459">
                  <c:v>2.3450000000000002</c:v>
                </c:pt>
                <c:pt idx="1460">
                  <c:v>2.4159999999999999</c:v>
                </c:pt>
                <c:pt idx="1461">
                  <c:v>2.3860000000000001</c:v>
                </c:pt>
                <c:pt idx="1462">
                  <c:v>2.5070000000000001</c:v>
                </c:pt>
                <c:pt idx="1463">
                  <c:v>2.5070000000000001</c:v>
                </c:pt>
                <c:pt idx="1464">
                  <c:v>2.6019999999999999</c:v>
                </c:pt>
                <c:pt idx="1465">
                  <c:v>2.6059999999999999</c:v>
                </c:pt>
                <c:pt idx="1466">
                  <c:v>2.6059999999999999</c:v>
                </c:pt>
                <c:pt idx="1467">
                  <c:v>2.6</c:v>
                </c:pt>
                <c:pt idx="1468">
                  <c:v>2.6850000000000001</c:v>
                </c:pt>
                <c:pt idx="1469">
                  <c:v>2.714</c:v>
                </c:pt>
                <c:pt idx="1470">
                  <c:v>2.6549999999999998</c:v>
                </c:pt>
                <c:pt idx="1471">
                  <c:v>2.8029999999999999</c:v>
                </c:pt>
                <c:pt idx="1472">
                  <c:v>2.8420000000000001</c:v>
                </c:pt>
                <c:pt idx="1473">
                  <c:v>2.7610000000000001</c:v>
                </c:pt>
                <c:pt idx="1474">
                  <c:v>2.84</c:v>
                </c:pt>
                <c:pt idx="1475">
                  <c:v>2.7970000000000002</c:v>
                </c:pt>
                <c:pt idx="1476">
                  <c:v>2.7970000000000002</c:v>
                </c:pt>
                <c:pt idx="1477">
                  <c:v>2.8210000000000002</c:v>
                </c:pt>
                <c:pt idx="1478">
                  <c:v>2.839</c:v>
                </c:pt>
                <c:pt idx="1479">
                  <c:v>2.9990000000000001</c:v>
                </c:pt>
                <c:pt idx="1480">
                  <c:v>2.9710000000000001</c:v>
                </c:pt>
                <c:pt idx="1481">
                  <c:v>3.0630000000000002</c:v>
                </c:pt>
                <c:pt idx="1482">
                  <c:v>3.1339999999999999</c:v>
                </c:pt>
                <c:pt idx="1483">
                  <c:v>3.141</c:v>
                </c:pt>
                <c:pt idx="1484">
                  <c:v>3.3940000000000001</c:v>
                </c:pt>
                <c:pt idx="1485">
                  <c:v>3.3610000000000002</c:v>
                </c:pt>
                <c:pt idx="1486">
                  <c:v>3.4430000000000001</c:v>
                </c:pt>
                <c:pt idx="1487">
                  <c:v>3.371</c:v>
                </c:pt>
                <c:pt idx="1488">
                  <c:v>3.1549999999999998</c:v>
                </c:pt>
                <c:pt idx="1489">
                  <c:v>3.1579999999999999</c:v>
                </c:pt>
                <c:pt idx="1490">
                  <c:v>3.3180000000000001</c:v>
                </c:pt>
                <c:pt idx="1491">
                  <c:v>3.4279999999999999</c:v>
                </c:pt>
                <c:pt idx="1492">
                  <c:v>3.57</c:v>
                </c:pt>
                <c:pt idx="1493">
                  <c:v>3.673</c:v>
                </c:pt>
                <c:pt idx="1494">
                  <c:v>3.7360000000000002</c:v>
                </c:pt>
                <c:pt idx="1495">
                  <c:v>3.851</c:v>
                </c:pt>
                <c:pt idx="1496">
                  <c:v>3.7919999999999998</c:v>
                </c:pt>
                <c:pt idx="1497">
                  <c:v>3.863</c:v>
                </c:pt>
                <c:pt idx="1498">
                  <c:v>3.7570000000000001</c:v>
                </c:pt>
                <c:pt idx="1499">
                  <c:v>3.7639999999999998</c:v>
                </c:pt>
                <c:pt idx="1500">
                  <c:v>3.8410000000000002</c:v>
                </c:pt>
                <c:pt idx="1501">
                  <c:v>3.8620000000000001</c:v>
                </c:pt>
                <c:pt idx="1502">
                  <c:v>3.8879999999999999</c:v>
                </c:pt>
                <c:pt idx="1503">
                  <c:v>3.7959999999999998</c:v>
                </c:pt>
                <c:pt idx="1504">
                  <c:v>3.6389999999999998</c:v>
                </c:pt>
                <c:pt idx="1505">
                  <c:v>3.597</c:v>
                </c:pt>
                <c:pt idx="1506">
                  <c:v>3.427</c:v>
                </c:pt>
                <c:pt idx="1507">
                  <c:v>3.516</c:v>
                </c:pt>
                <c:pt idx="1508">
                  <c:v>3.6040000000000001</c:v>
                </c:pt>
                <c:pt idx="1509">
                  <c:v>3.6040000000000001</c:v>
                </c:pt>
                <c:pt idx="1510">
                  <c:v>3.5880000000000001</c:v>
                </c:pt>
                <c:pt idx="1511">
                  <c:v>3.6720000000000002</c:v>
                </c:pt>
                <c:pt idx="1512">
                  <c:v>3.74</c:v>
                </c:pt>
                <c:pt idx="1513">
                  <c:v>3.754</c:v>
                </c:pt>
                <c:pt idx="1514">
                  <c:v>3.7130000000000001</c:v>
                </c:pt>
                <c:pt idx="1515">
                  <c:v>3.5920000000000001</c:v>
                </c:pt>
                <c:pt idx="1516">
                  <c:v>3.4009999999999998</c:v>
                </c:pt>
                <c:pt idx="1517">
                  <c:v>3.5990000000000002</c:v>
                </c:pt>
                <c:pt idx="1518">
                  <c:v>3.5870000000000002</c:v>
                </c:pt>
                <c:pt idx="1519">
                  <c:v>3.4929999999999999</c:v>
                </c:pt>
                <c:pt idx="1520">
                  <c:v>3.39</c:v>
                </c:pt>
                <c:pt idx="1521">
                  <c:v>3.39</c:v>
                </c:pt>
                <c:pt idx="1522">
                  <c:v>3.4159999999999999</c:v>
                </c:pt>
                <c:pt idx="1523">
                  <c:v>3.3820000000000001</c:v>
                </c:pt>
                <c:pt idx="1524">
                  <c:v>3.3759999999999999</c:v>
                </c:pt>
                <c:pt idx="1525">
                  <c:v>3.3010000000000002</c:v>
                </c:pt>
                <c:pt idx="1526">
                  <c:v>3.2429999999999999</c:v>
                </c:pt>
                <c:pt idx="1527">
                  <c:v>3.3290000000000002</c:v>
                </c:pt>
                <c:pt idx="1528">
                  <c:v>3.331</c:v>
                </c:pt>
                <c:pt idx="1529">
                  <c:v>3.234</c:v>
                </c:pt>
                <c:pt idx="1530">
                  <c:v>3.24</c:v>
                </c:pt>
                <c:pt idx="1531">
                  <c:v>3.0859999999999999</c:v>
                </c:pt>
                <c:pt idx="1532">
                  <c:v>3.1030000000000002</c:v>
                </c:pt>
                <c:pt idx="1533">
                  <c:v>3.09</c:v>
                </c:pt>
                <c:pt idx="1534">
                  <c:v>3.0329999999999999</c:v>
                </c:pt>
                <c:pt idx="1535">
                  <c:v>3.0030000000000001</c:v>
                </c:pt>
                <c:pt idx="1536">
                  <c:v>3.0649999999999999</c:v>
                </c:pt>
                <c:pt idx="1537">
                  <c:v>3.109</c:v>
                </c:pt>
                <c:pt idx="1538">
                  <c:v>3.1179999999999999</c:v>
                </c:pt>
                <c:pt idx="1539">
                  <c:v>3.0910000000000002</c:v>
                </c:pt>
                <c:pt idx="1540">
                  <c:v>3.141</c:v>
                </c:pt>
                <c:pt idx="1541">
                  <c:v>3.3250000000000002</c:v>
                </c:pt>
                <c:pt idx="1542">
                  <c:v>3.3650000000000002</c:v>
                </c:pt>
                <c:pt idx="1543">
                  <c:v>3.4140000000000001</c:v>
                </c:pt>
                <c:pt idx="1544">
                  <c:v>3.4929999999999999</c:v>
                </c:pt>
                <c:pt idx="1545">
                  <c:v>3.4830000000000001</c:v>
                </c:pt>
                <c:pt idx="1546">
                  <c:v>3.5459999999999998</c:v>
                </c:pt>
                <c:pt idx="1547">
                  <c:v>3.5790000000000002</c:v>
                </c:pt>
                <c:pt idx="1548">
                  <c:v>3.6970000000000001</c:v>
                </c:pt>
                <c:pt idx="1549">
                  <c:v>3.681</c:v>
                </c:pt>
                <c:pt idx="1550">
                  <c:v>3.5409999999999999</c:v>
                </c:pt>
                <c:pt idx="1551">
                  <c:v>3.6419999999999999</c:v>
                </c:pt>
                <c:pt idx="1552">
                  <c:v>3.5870000000000002</c:v>
                </c:pt>
                <c:pt idx="1553">
                  <c:v>3.464</c:v>
                </c:pt>
                <c:pt idx="1554">
                  <c:v>3.343</c:v>
                </c:pt>
                <c:pt idx="1555">
                  <c:v>3.39</c:v>
                </c:pt>
                <c:pt idx="1556">
                  <c:v>3.39</c:v>
                </c:pt>
                <c:pt idx="1557">
                  <c:v>3.2919999999999998</c:v>
                </c:pt>
                <c:pt idx="1558">
                  <c:v>3.3679999999999999</c:v>
                </c:pt>
                <c:pt idx="1559">
                  <c:v>3.1629999999999998</c:v>
                </c:pt>
                <c:pt idx="1560">
                  <c:v>3.0960000000000001</c:v>
                </c:pt>
                <c:pt idx="1561">
                  <c:v>3.14</c:v>
                </c:pt>
                <c:pt idx="1562">
                  <c:v>3.1480000000000001</c:v>
                </c:pt>
                <c:pt idx="1563">
                  <c:v>3</c:v>
                </c:pt>
                <c:pt idx="1564">
                  <c:v>2.9580000000000002</c:v>
                </c:pt>
                <c:pt idx="1565">
                  <c:v>2.9569999999999999</c:v>
                </c:pt>
                <c:pt idx="1566">
                  <c:v>3.097</c:v>
                </c:pt>
                <c:pt idx="1567">
                  <c:v>3.1440000000000001</c:v>
                </c:pt>
                <c:pt idx="1568">
                  <c:v>3.0619999999999998</c:v>
                </c:pt>
                <c:pt idx="1569">
                  <c:v>3.0880000000000001</c:v>
                </c:pt>
                <c:pt idx="1570">
                  <c:v>3.1480000000000001</c:v>
                </c:pt>
                <c:pt idx="1571">
                  <c:v>3.21</c:v>
                </c:pt>
                <c:pt idx="1572">
                  <c:v>3.2240000000000002</c:v>
                </c:pt>
                <c:pt idx="1573">
                  <c:v>3.1869999999999998</c:v>
                </c:pt>
                <c:pt idx="1574">
                  <c:v>3.1909999999999998</c:v>
                </c:pt>
                <c:pt idx="1575">
                  <c:v>2.9350000000000001</c:v>
                </c:pt>
                <c:pt idx="1576">
                  <c:v>3.0670000000000002</c:v>
                </c:pt>
                <c:pt idx="1577">
                  <c:v>3.1080000000000001</c:v>
                </c:pt>
                <c:pt idx="1578">
                  <c:v>3.194</c:v>
                </c:pt>
                <c:pt idx="1579">
                  <c:v>3.24</c:v>
                </c:pt>
                <c:pt idx="1580">
                  <c:v>3.2040000000000002</c:v>
                </c:pt>
                <c:pt idx="1581">
                  <c:v>3.2389999999999999</c:v>
                </c:pt>
                <c:pt idx="1582">
                  <c:v>3.278</c:v>
                </c:pt>
                <c:pt idx="1583">
                  <c:v>3.3250000000000002</c:v>
                </c:pt>
                <c:pt idx="1584">
                  <c:v>3.4289999999999998</c:v>
                </c:pt>
                <c:pt idx="1585">
                  <c:v>3.4060000000000001</c:v>
                </c:pt>
                <c:pt idx="1586">
                  <c:v>3.3580000000000001</c:v>
                </c:pt>
                <c:pt idx="1587">
                  <c:v>3.367</c:v>
                </c:pt>
                <c:pt idx="1588">
                  <c:v>3.5169999999999999</c:v>
                </c:pt>
                <c:pt idx="1589">
                  <c:v>3.5110000000000001</c:v>
                </c:pt>
                <c:pt idx="1590">
                  <c:v>3.47</c:v>
                </c:pt>
                <c:pt idx="1591">
                  <c:v>3.5339999999999998</c:v>
                </c:pt>
                <c:pt idx="1592">
                  <c:v>3.573</c:v>
                </c:pt>
                <c:pt idx="1593">
                  <c:v>3.597</c:v>
                </c:pt>
                <c:pt idx="1594">
                  <c:v>3.6779999999999999</c:v>
                </c:pt>
                <c:pt idx="1595">
                  <c:v>3.738</c:v>
                </c:pt>
                <c:pt idx="1596">
                  <c:v>3.7490000000000001</c:v>
                </c:pt>
                <c:pt idx="1597">
                  <c:v>3.718</c:v>
                </c:pt>
                <c:pt idx="1598">
                  <c:v>3.69</c:v>
                </c:pt>
                <c:pt idx="1599">
                  <c:v>3.6459999999999999</c:v>
                </c:pt>
                <c:pt idx="1600">
                  <c:v>3.6240000000000001</c:v>
                </c:pt>
                <c:pt idx="1601">
                  <c:v>3.5760000000000001</c:v>
                </c:pt>
                <c:pt idx="1602">
                  <c:v>3.4359999999999999</c:v>
                </c:pt>
                <c:pt idx="1603">
                  <c:v>3.6389999999999998</c:v>
                </c:pt>
                <c:pt idx="1604">
                  <c:v>3.3849999999999998</c:v>
                </c:pt>
                <c:pt idx="1605">
                  <c:v>3.5249999999999999</c:v>
                </c:pt>
                <c:pt idx="1606">
                  <c:v>3.4790000000000001</c:v>
                </c:pt>
                <c:pt idx="1607">
                  <c:v>3.4750000000000001</c:v>
                </c:pt>
                <c:pt idx="1608">
                  <c:v>3.6280000000000001</c:v>
                </c:pt>
                <c:pt idx="1609">
                  <c:v>3.694</c:v>
                </c:pt>
                <c:pt idx="1610">
                  <c:v>3.54</c:v>
                </c:pt>
                <c:pt idx="1611">
                  <c:v>3.4470000000000001</c:v>
                </c:pt>
                <c:pt idx="1612">
                  <c:v>3.5640000000000001</c:v>
                </c:pt>
                <c:pt idx="1613">
                  <c:v>3.6349999999999998</c:v>
                </c:pt>
                <c:pt idx="1614">
                  <c:v>3.661</c:v>
                </c:pt>
                <c:pt idx="1615">
                  <c:v>3.7120000000000002</c:v>
                </c:pt>
                <c:pt idx="1616">
                  <c:v>3.6619999999999999</c:v>
                </c:pt>
                <c:pt idx="1617">
                  <c:v>3.556</c:v>
                </c:pt>
                <c:pt idx="1618">
                  <c:v>3.6040000000000001</c:v>
                </c:pt>
                <c:pt idx="1619">
                  <c:v>3.536</c:v>
                </c:pt>
                <c:pt idx="1620">
                  <c:v>3.5790000000000002</c:v>
                </c:pt>
                <c:pt idx="1621">
                  <c:v>3.5790000000000002</c:v>
                </c:pt>
                <c:pt idx="1622">
                  <c:v>3.5790000000000002</c:v>
                </c:pt>
                <c:pt idx="1623">
                  <c:v>3.6179999999999999</c:v>
                </c:pt>
                <c:pt idx="1624">
                  <c:v>3.6619999999999999</c:v>
                </c:pt>
                <c:pt idx="1625">
                  <c:v>3.6880000000000002</c:v>
                </c:pt>
                <c:pt idx="1626">
                  <c:v>3.738</c:v>
                </c:pt>
                <c:pt idx="1627">
                  <c:v>3.7810000000000001</c:v>
                </c:pt>
                <c:pt idx="1628">
                  <c:v>3.75</c:v>
                </c:pt>
                <c:pt idx="1629">
                  <c:v>3.7890000000000001</c:v>
                </c:pt>
                <c:pt idx="1630">
                  <c:v>3.7650000000000001</c:v>
                </c:pt>
                <c:pt idx="1631">
                  <c:v>3.8130000000000002</c:v>
                </c:pt>
                <c:pt idx="1632">
                  <c:v>3.794</c:v>
                </c:pt>
                <c:pt idx="1633">
                  <c:v>3.6829999999999998</c:v>
                </c:pt>
                <c:pt idx="1634">
                  <c:v>3.694</c:v>
                </c:pt>
                <c:pt idx="1635">
                  <c:v>3.7330000000000001</c:v>
                </c:pt>
                <c:pt idx="1636">
                  <c:v>3.6080000000000001</c:v>
                </c:pt>
                <c:pt idx="1637">
                  <c:v>3.6080000000000001</c:v>
                </c:pt>
                <c:pt idx="1638">
                  <c:v>3.6269999999999998</c:v>
                </c:pt>
                <c:pt idx="1639">
                  <c:v>3.5579999999999998</c:v>
                </c:pt>
                <c:pt idx="1640">
                  <c:v>3.5409999999999999</c:v>
                </c:pt>
                <c:pt idx="1641">
                  <c:v>3.6379999999999999</c:v>
                </c:pt>
                <c:pt idx="1642">
                  <c:v>3.6379999999999999</c:v>
                </c:pt>
                <c:pt idx="1643">
                  <c:v>3.681</c:v>
                </c:pt>
                <c:pt idx="1644">
                  <c:v>3.6320000000000001</c:v>
                </c:pt>
                <c:pt idx="1645">
                  <c:v>3.5790000000000002</c:v>
                </c:pt>
                <c:pt idx="1646">
                  <c:v>3.629</c:v>
                </c:pt>
                <c:pt idx="1647">
                  <c:v>3.6549999999999998</c:v>
                </c:pt>
                <c:pt idx="1648">
                  <c:v>3.69</c:v>
                </c:pt>
                <c:pt idx="1649">
                  <c:v>3.6619999999999999</c:v>
                </c:pt>
                <c:pt idx="1650">
                  <c:v>3.786</c:v>
                </c:pt>
                <c:pt idx="1651">
                  <c:v>3.786</c:v>
                </c:pt>
                <c:pt idx="1652">
                  <c:v>3.7770000000000001</c:v>
                </c:pt>
                <c:pt idx="1653">
                  <c:v>3.7959999999999998</c:v>
                </c:pt>
                <c:pt idx="1654">
                  <c:v>3.774</c:v>
                </c:pt>
                <c:pt idx="1655">
                  <c:v>3.7909999999999999</c:v>
                </c:pt>
                <c:pt idx="1656">
                  <c:v>3.82</c:v>
                </c:pt>
                <c:pt idx="1657">
                  <c:v>3.7240000000000002</c:v>
                </c:pt>
                <c:pt idx="1658">
                  <c:v>3.6030000000000002</c:v>
                </c:pt>
                <c:pt idx="1659">
                  <c:v>3.569</c:v>
                </c:pt>
                <c:pt idx="1660">
                  <c:v>3.5249999999999999</c:v>
                </c:pt>
                <c:pt idx="1661">
                  <c:v>3.5990000000000002</c:v>
                </c:pt>
                <c:pt idx="1662">
                  <c:v>3.6190000000000002</c:v>
                </c:pt>
                <c:pt idx="1663">
                  <c:v>3.62</c:v>
                </c:pt>
                <c:pt idx="1664">
                  <c:v>3.7010000000000001</c:v>
                </c:pt>
                <c:pt idx="1665">
                  <c:v>3.6760000000000002</c:v>
                </c:pt>
                <c:pt idx="1666">
                  <c:v>3.641</c:v>
                </c:pt>
                <c:pt idx="1667">
                  <c:v>3.6120000000000001</c:v>
                </c:pt>
                <c:pt idx="1668">
                  <c:v>3.6930000000000001</c:v>
                </c:pt>
                <c:pt idx="1669">
                  <c:v>3.6960000000000002</c:v>
                </c:pt>
                <c:pt idx="1670">
                  <c:v>3.7629999999999999</c:v>
                </c:pt>
                <c:pt idx="1671">
                  <c:v>3.71</c:v>
                </c:pt>
                <c:pt idx="1672">
                  <c:v>3.7890000000000001</c:v>
                </c:pt>
                <c:pt idx="1673">
                  <c:v>3.6779999999999999</c:v>
                </c:pt>
                <c:pt idx="1674">
                  <c:v>3.7269999999999999</c:v>
                </c:pt>
                <c:pt idx="1675">
                  <c:v>3.7280000000000002</c:v>
                </c:pt>
                <c:pt idx="1676">
                  <c:v>3.5739999999999998</c:v>
                </c:pt>
                <c:pt idx="1677">
                  <c:v>3.5430000000000001</c:v>
                </c:pt>
                <c:pt idx="1678">
                  <c:v>3.589</c:v>
                </c:pt>
                <c:pt idx="1679">
                  <c:v>3.5230000000000001</c:v>
                </c:pt>
                <c:pt idx="1680">
                  <c:v>3.6389999999999998</c:v>
                </c:pt>
                <c:pt idx="1681">
                  <c:v>3.63</c:v>
                </c:pt>
                <c:pt idx="1682">
                  <c:v>3.6739999999999999</c:v>
                </c:pt>
                <c:pt idx="1683">
                  <c:v>3.7109999999999999</c:v>
                </c:pt>
                <c:pt idx="1684">
                  <c:v>3.7109999999999999</c:v>
                </c:pt>
                <c:pt idx="1685">
                  <c:v>3.883</c:v>
                </c:pt>
                <c:pt idx="1686">
                  <c:v>3.8959999999999999</c:v>
                </c:pt>
                <c:pt idx="1687">
                  <c:v>3.8780000000000001</c:v>
                </c:pt>
                <c:pt idx="1688">
                  <c:v>3.8860000000000001</c:v>
                </c:pt>
                <c:pt idx="1689">
                  <c:v>3.7949999999999999</c:v>
                </c:pt>
                <c:pt idx="1690">
                  <c:v>3.6989999999999998</c:v>
                </c:pt>
                <c:pt idx="1691">
                  <c:v>3.7730000000000001</c:v>
                </c:pt>
                <c:pt idx="1692">
                  <c:v>3.6970000000000001</c:v>
                </c:pt>
                <c:pt idx="1693">
                  <c:v>3.609</c:v>
                </c:pt>
                <c:pt idx="1694">
                  <c:v>3.6469999999999998</c:v>
                </c:pt>
                <c:pt idx="1695">
                  <c:v>3.6869999999999998</c:v>
                </c:pt>
                <c:pt idx="1696">
                  <c:v>3.7189999999999999</c:v>
                </c:pt>
                <c:pt idx="1697">
                  <c:v>3.6230000000000002</c:v>
                </c:pt>
                <c:pt idx="1698">
                  <c:v>3.6339999999999999</c:v>
                </c:pt>
                <c:pt idx="1699">
                  <c:v>3.698</c:v>
                </c:pt>
                <c:pt idx="1700">
                  <c:v>3.7240000000000002</c:v>
                </c:pt>
                <c:pt idx="1701">
                  <c:v>3.6320000000000001</c:v>
                </c:pt>
                <c:pt idx="1702">
                  <c:v>3.7410000000000001</c:v>
                </c:pt>
                <c:pt idx="1703">
                  <c:v>3.7959999999999998</c:v>
                </c:pt>
                <c:pt idx="1704">
                  <c:v>3.786</c:v>
                </c:pt>
                <c:pt idx="1705">
                  <c:v>3.8170000000000002</c:v>
                </c:pt>
                <c:pt idx="1706">
                  <c:v>3.8140000000000001</c:v>
                </c:pt>
                <c:pt idx="1707">
                  <c:v>3.7690000000000001</c:v>
                </c:pt>
                <c:pt idx="1708">
                  <c:v>3.7120000000000002</c:v>
                </c:pt>
                <c:pt idx="1709">
                  <c:v>3.7360000000000002</c:v>
                </c:pt>
                <c:pt idx="1710">
                  <c:v>3.7549999999999999</c:v>
                </c:pt>
                <c:pt idx="1711">
                  <c:v>3.8719999999999999</c:v>
                </c:pt>
                <c:pt idx="1712">
                  <c:v>3.851</c:v>
                </c:pt>
                <c:pt idx="1713">
                  <c:v>3.9159999999999999</c:v>
                </c:pt>
                <c:pt idx="1714">
                  <c:v>3.895</c:v>
                </c:pt>
                <c:pt idx="1715">
                  <c:v>3.9590000000000001</c:v>
                </c:pt>
                <c:pt idx="1716">
                  <c:v>3.85</c:v>
                </c:pt>
                <c:pt idx="1717">
                  <c:v>3.9809999999999999</c:v>
                </c:pt>
                <c:pt idx="1718">
                  <c:v>3.9039999999999999</c:v>
                </c:pt>
                <c:pt idx="1719">
                  <c:v>3.7429999999999999</c:v>
                </c:pt>
                <c:pt idx="1720">
                  <c:v>3.7690000000000001</c:v>
                </c:pt>
                <c:pt idx="1721">
                  <c:v>3.794</c:v>
                </c:pt>
                <c:pt idx="1722">
                  <c:v>3.859</c:v>
                </c:pt>
                <c:pt idx="1723">
                  <c:v>3.859</c:v>
                </c:pt>
                <c:pt idx="1724">
                  <c:v>3.7639999999999998</c:v>
                </c:pt>
                <c:pt idx="1725">
                  <c:v>3.7120000000000002</c:v>
                </c:pt>
                <c:pt idx="1726">
                  <c:v>3.7120000000000002</c:v>
                </c:pt>
                <c:pt idx="1727">
                  <c:v>3.8210000000000002</c:v>
                </c:pt>
                <c:pt idx="1728">
                  <c:v>3.8210000000000002</c:v>
                </c:pt>
                <c:pt idx="1729">
                  <c:v>3.9009999999999998</c:v>
                </c:pt>
                <c:pt idx="1730">
                  <c:v>3.8330000000000002</c:v>
                </c:pt>
                <c:pt idx="1731">
                  <c:v>3.8849999999999998</c:v>
                </c:pt>
                <c:pt idx="1732">
                  <c:v>3.8849999999999998</c:v>
                </c:pt>
                <c:pt idx="1733">
                  <c:v>3.8849999999999998</c:v>
                </c:pt>
                <c:pt idx="1734">
                  <c:v>3.8780000000000001</c:v>
                </c:pt>
                <c:pt idx="1735">
                  <c:v>3.895</c:v>
                </c:pt>
                <c:pt idx="1736">
                  <c:v>3.8679999999999999</c:v>
                </c:pt>
                <c:pt idx="1737">
                  <c:v>3.8740000000000001</c:v>
                </c:pt>
                <c:pt idx="1738">
                  <c:v>3.8740000000000001</c:v>
                </c:pt>
                <c:pt idx="1739">
                  <c:v>3.8740000000000001</c:v>
                </c:pt>
                <c:pt idx="1740">
                  <c:v>3.8740000000000001</c:v>
                </c:pt>
                <c:pt idx="1741">
                  <c:v>3.9980000000000002</c:v>
                </c:pt>
                <c:pt idx="1742">
                  <c:v>4.0289999999999999</c:v>
                </c:pt>
                <c:pt idx="1743">
                  <c:v>3.9670000000000001</c:v>
                </c:pt>
                <c:pt idx="1744">
                  <c:v>4.0140000000000002</c:v>
                </c:pt>
                <c:pt idx="1745">
                  <c:v>4.0170000000000003</c:v>
                </c:pt>
                <c:pt idx="1746">
                  <c:v>4.0170000000000003</c:v>
                </c:pt>
                <c:pt idx="1747">
                  <c:v>4.0170000000000003</c:v>
                </c:pt>
                <c:pt idx="1748">
                  <c:v>4.016</c:v>
                </c:pt>
                <c:pt idx="1749">
                  <c:v>4.048</c:v>
                </c:pt>
                <c:pt idx="1750">
                  <c:v>4.0819999999999999</c:v>
                </c:pt>
                <c:pt idx="1751">
                  <c:v>4.2190000000000003</c:v>
                </c:pt>
                <c:pt idx="1752">
                  <c:v>4.1429999999999998</c:v>
                </c:pt>
                <c:pt idx="1753">
                  <c:v>4.1429999999999998</c:v>
                </c:pt>
                <c:pt idx="1754">
                  <c:v>4.1429999999999998</c:v>
                </c:pt>
                <c:pt idx="1755">
                  <c:v>4.1529999999999996</c:v>
                </c:pt>
                <c:pt idx="1756">
                  <c:v>4.2220000000000004</c:v>
                </c:pt>
                <c:pt idx="1757">
                  <c:v>4.1959999999999997</c:v>
                </c:pt>
                <c:pt idx="1758">
                  <c:v>4.1619999999999999</c:v>
                </c:pt>
                <c:pt idx="1759">
                  <c:v>4.1719999999999997</c:v>
                </c:pt>
                <c:pt idx="1760">
                  <c:v>4.1719999999999997</c:v>
                </c:pt>
                <c:pt idx="1761">
                  <c:v>4.1719999999999997</c:v>
                </c:pt>
                <c:pt idx="1762">
                  <c:v>4.0650000000000004</c:v>
                </c:pt>
                <c:pt idx="1763">
                  <c:v>4.0599999999999996</c:v>
                </c:pt>
                <c:pt idx="1764">
                  <c:v>4.0030000000000001</c:v>
                </c:pt>
                <c:pt idx="1765">
                  <c:v>4.0709999999999997</c:v>
                </c:pt>
                <c:pt idx="1766">
                  <c:v>4.0019999999999998</c:v>
                </c:pt>
                <c:pt idx="1767">
                  <c:v>4.0019999999999998</c:v>
                </c:pt>
                <c:pt idx="1768">
                  <c:v>4.0019999999999998</c:v>
                </c:pt>
                <c:pt idx="1769">
                  <c:v>4.0609999999999999</c:v>
                </c:pt>
                <c:pt idx="1770">
                  <c:v>4.1609999999999996</c:v>
                </c:pt>
                <c:pt idx="1771">
                  <c:v>4.2080000000000002</c:v>
                </c:pt>
                <c:pt idx="1772">
                  <c:v>4.306</c:v>
                </c:pt>
                <c:pt idx="1773">
                  <c:v>4.2859999999999996</c:v>
                </c:pt>
                <c:pt idx="1774">
                  <c:v>4.2859999999999996</c:v>
                </c:pt>
                <c:pt idx="1775">
                  <c:v>4.2859999999999996</c:v>
                </c:pt>
                <c:pt idx="1776">
                  <c:v>4.2030000000000003</c:v>
                </c:pt>
                <c:pt idx="1777">
                  <c:v>4.2229999999999999</c:v>
                </c:pt>
                <c:pt idx="1778">
                  <c:v>4.1580000000000004</c:v>
                </c:pt>
                <c:pt idx="1779">
                  <c:v>4.133</c:v>
                </c:pt>
                <c:pt idx="1780">
                  <c:v>4.09</c:v>
                </c:pt>
                <c:pt idx="1781">
                  <c:v>4.09</c:v>
                </c:pt>
                <c:pt idx="1782">
                  <c:v>4.09</c:v>
                </c:pt>
                <c:pt idx="1783">
                  <c:v>4.085</c:v>
                </c:pt>
                <c:pt idx="1784">
                  <c:v>4.0659999999999998</c:v>
                </c:pt>
                <c:pt idx="1785">
                  <c:v>4.0380000000000003</c:v>
                </c:pt>
                <c:pt idx="1786">
                  <c:v>3.964</c:v>
                </c:pt>
                <c:pt idx="1787">
                  <c:v>3.9079999999999999</c:v>
                </c:pt>
                <c:pt idx="1788">
                  <c:v>3.9079999999999999</c:v>
                </c:pt>
                <c:pt idx="1789">
                  <c:v>3.9079999999999999</c:v>
                </c:pt>
                <c:pt idx="1790">
                  <c:v>3.952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AED-4158-934E-BDADF7091B5B}"/>
            </c:ext>
          </c:extLst>
        </c:ser>
        <c:ser>
          <c:idx val="5"/>
          <c:order val="4"/>
          <c:tx>
            <c:strRef>
              <c:f>'10 éves hozamok'!$F$2</c:f>
              <c:strCache>
                <c:ptCount val="1"/>
                <c:pt idx="0">
                  <c:v>német</c:v>
                </c:pt>
              </c:strCache>
            </c:strRef>
          </c:tx>
          <c:spPr>
            <a:ln w="5715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'10 éves hozamok'!$A$3378:$A$5168</c:f>
              <c:numCache>
                <c:formatCode>m/d/yyyy</c:formatCode>
                <c:ptCount val="1791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42758</c:v>
                </c:pt>
                <c:pt idx="15">
                  <c:v>42759</c:v>
                </c:pt>
                <c:pt idx="16">
                  <c:v>42760</c:v>
                </c:pt>
                <c:pt idx="17">
                  <c:v>42761</c:v>
                </c:pt>
                <c:pt idx="18">
                  <c:v>42762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42828</c:v>
                </c:pt>
                <c:pt idx="65">
                  <c:v>42829</c:v>
                </c:pt>
                <c:pt idx="66">
                  <c:v>42830</c:v>
                </c:pt>
                <c:pt idx="67">
                  <c:v>42831</c:v>
                </c:pt>
                <c:pt idx="68">
                  <c:v>42832</c:v>
                </c:pt>
                <c:pt idx="69">
                  <c:v>42835</c:v>
                </c:pt>
                <c:pt idx="70">
                  <c:v>42836</c:v>
                </c:pt>
                <c:pt idx="71">
                  <c:v>42837</c:v>
                </c:pt>
                <c:pt idx="72">
                  <c:v>42838</c:v>
                </c:pt>
                <c:pt idx="73">
                  <c:v>42839</c:v>
                </c:pt>
                <c:pt idx="74">
                  <c:v>42842</c:v>
                </c:pt>
                <c:pt idx="75">
                  <c:v>42843</c:v>
                </c:pt>
                <c:pt idx="76">
                  <c:v>42844</c:v>
                </c:pt>
                <c:pt idx="77">
                  <c:v>42845</c:v>
                </c:pt>
                <c:pt idx="78">
                  <c:v>42846</c:v>
                </c:pt>
                <c:pt idx="79">
                  <c:v>42849</c:v>
                </c:pt>
                <c:pt idx="80">
                  <c:v>42850</c:v>
                </c:pt>
                <c:pt idx="81">
                  <c:v>42851</c:v>
                </c:pt>
                <c:pt idx="82">
                  <c:v>42852</c:v>
                </c:pt>
                <c:pt idx="83">
                  <c:v>42853</c:v>
                </c:pt>
                <c:pt idx="84">
                  <c:v>42856</c:v>
                </c:pt>
                <c:pt idx="85">
                  <c:v>42857</c:v>
                </c:pt>
                <c:pt idx="86">
                  <c:v>42858</c:v>
                </c:pt>
                <c:pt idx="87">
                  <c:v>42859</c:v>
                </c:pt>
                <c:pt idx="88">
                  <c:v>42860</c:v>
                </c:pt>
                <c:pt idx="89">
                  <c:v>42863</c:v>
                </c:pt>
                <c:pt idx="90">
                  <c:v>42864</c:v>
                </c:pt>
                <c:pt idx="91">
                  <c:v>42865</c:v>
                </c:pt>
                <c:pt idx="92">
                  <c:v>42866</c:v>
                </c:pt>
                <c:pt idx="93">
                  <c:v>42867</c:v>
                </c:pt>
                <c:pt idx="94">
                  <c:v>42870</c:v>
                </c:pt>
                <c:pt idx="95">
                  <c:v>42871</c:v>
                </c:pt>
                <c:pt idx="96">
                  <c:v>42872</c:v>
                </c:pt>
                <c:pt idx="97">
                  <c:v>42873</c:v>
                </c:pt>
                <c:pt idx="98">
                  <c:v>42874</c:v>
                </c:pt>
                <c:pt idx="99">
                  <c:v>42877</c:v>
                </c:pt>
                <c:pt idx="100">
                  <c:v>42878</c:v>
                </c:pt>
                <c:pt idx="101">
                  <c:v>42879</c:v>
                </c:pt>
                <c:pt idx="102">
                  <c:v>42880</c:v>
                </c:pt>
                <c:pt idx="103">
                  <c:v>42881</c:v>
                </c:pt>
                <c:pt idx="104">
                  <c:v>42884</c:v>
                </c:pt>
                <c:pt idx="105">
                  <c:v>42885</c:v>
                </c:pt>
                <c:pt idx="106">
                  <c:v>42886</c:v>
                </c:pt>
                <c:pt idx="107">
                  <c:v>42887</c:v>
                </c:pt>
                <c:pt idx="108">
                  <c:v>42888</c:v>
                </c:pt>
                <c:pt idx="109">
                  <c:v>42891</c:v>
                </c:pt>
                <c:pt idx="110">
                  <c:v>42892</c:v>
                </c:pt>
                <c:pt idx="111">
                  <c:v>42893</c:v>
                </c:pt>
                <c:pt idx="112">
                  <c:v>42894</c:v>
                </c:pt>
                <c:pt idx="113">
                  <c:v>42895</c:v>
                </c:pt>
                <c:pt idx="114">
                  <c:v>42898</c:v>
                </c:pt>
                <c:pt idx="115">
                  <c:v>42899</c:v>
                </c:pt>
                <c:pt idx="116">
                  <c:v>42900</c:v>
                </c:pt>
                <c:pt idx="117">
                  <c:v>42901</c:v>
                </c:pt>
                <c:pt idx="118">
                  <c:v>42902</c:v>
                </c:pt>
                <c:pt idx="119">
                  <c:v>42905</c:v>
                </c:pt>
                <c:pt idx="120">
                  <c:v>42906</c:v>
                </c:pt>
                <c:pt idx="121">
                  <c:v>42907</c:v>
                </c:pt>
                <c:pt idx="122">
                  <c:v>42908</c:v>
                </c:pt>
                <c:pt idx="123">
                  <c:v>42909</c:v>
                </c:pt>
                <c:pt idx="124">
                  <c:v>42912</c:v>
                </c:pt>
                <c:pt idx="125">
                  <c:v>42913</c:v>
                </c:pt>
                <c:pt idx="126">
                  <c:v>42914</c:v>
                </c:pt>
                <c:pt idx="127">
                  <c:v>42915</c:v>
                </c:pt>
                <c:pt idx="128">
                  <c:v>42916</c:v>
                </c:pt>
                <c:pt idx="129">
                  <c:v>42919</c:v>
                </c:pt>
                <c:pt idx="130">
                  <c:v>42920</c:v>
                </c:pt>
                <c:pt idx="131">
                  <c:v>42921</c:v>
                </c:pt>
                <c:pt idx="132">
                  <c:v>42922</c:v>
                </c:pt>
                <c:pt idx="133">
                  <c:v>42923</c:v>
                </c:pt>
                <c:pt idx="134">
                  <c:v>42926</c:v>
                </c:pt>
                <c:pt idx="135">
                  <c:v>42927</c:v>
                </c:pt>
                <c:pt idx="136">
                  <c:v>42928</c:v>
                </c:pt>
                <c:pt idx="137">
                  <c:v>42929</c:v>
                </c:pt>
                <c:pt idx="138">
                  <c:v>42930</c:v>
                </c:pt>
                <c:pt idx="139">
                  <c:v>42933</c:v>
                </c:pt>
                <c:pt idx="140">
                  <c:v>42934</c:v>
                </c:pt>
                <c:pt idx="141">
                  <c:v>42935</c:v>
                </c:pt>
                <c:pt idx="142">
                  <c:v>42936</c:v>
                </c:pt>
                <c:pt idx="143">
                  <c:v>42937</c:v>
                </c:pt>
                <c:pt idx="144">
                  <c:v>42940</c:v>
                </c:pt>
                <c:pt idx="145">
                  <c:v>42941</c:v>
                </c:pt>
                <c:pt idx="146">
                  <c:v>42942</c:v>
                </c:pt>
                <c:pt idx="147">
                  <c:v>42943</c:v>
                </c:pt>
                <c:pt idx="148">
                  <c:v>42944</c:v>
                </c:pt>
                <c:pt idx="149">
                  <c:v>42947</c:v>
                </c:pt>
                <c:pt idx="150">
                  <c:v>42948</c:v>
                </c:pt>
                <c:pt idx="151">
                  <c:v>42949</c:v>
                </c:pt>
                <c:pt idx="152">
                  <c:v>42950</c:v>
                </c:pt>
                <c:pt idx="153">
                  <c:v>42951</c:v>
                </c:pt>
                <c:pt idx="154">
                  <c:v>42954</c:v>
                </c:pt>
                <c:pt idx="155">
                  <c:v>42955</c:v>
                </c:pt>
                <c:pt idx="156">
                  <c:v>42956</c:v>
                </c:pt>
                <c:pt idx="157">
                  <c:v>42957</c:v>
                </c:pt>
                <c:pt idx="158">
                  <c:v>42958</c:v>
                </c:pt>
                <c:pt idx="159">
                  <c:v>42961</c:v>
                </c:pt>
                <c:pt idx="160">
                  <c:v>42962</c:v>
                </c:pt>
                <c:pt idx="161">
                  <c:v>42963</c:v>
                </c:pt>
                <c:pt idx="162">
                  <c:v>42964</c:v>
                </c:pt>
                <c:pt idx="163">
                  <c:v>42965</c:v>
                </c:pt>
                <c:pt idx="164">
                  <c:v>42968</c:v>
                </c:pt>
                <c:pt idx="165">
                  <c:v>42969</c:v>
                </c:pt>
                <c:pt idx="166">
                  <c:v>42970</c:v>
                </c:pt>
                <c:pt idx="167">
                  <c:v>42971</c:v>
                </c:pt>
                <c:pt idx="168">
                  <c:v>42972</c:v>
                </c:pt>
                <c:pt idx="169">
                  <c:v>42975</c:v>
                </c:pt>
                <c:pt idx="170">
                  <c:v>42976</c:v>
                </c:pt>
                <c:pt idx="171">
                  <c:v>42977</c:v>
                </c:pt>
                <c:pt idx="172">
                  <c:v>42978</c:v>
                </c:pt>
                <c:pt idx="173">
                  <c:v>42979</c:v>
                </c:pt>
                <c:pt idx="174">
                  <c:v>42982</c:v>
                </c:pt>
                <c:pt idx="175">
                  <c:v>42983</c:v>
                </c:pt>
                <c:pt idx="176">
                  <c:v>42984</c:v>
                </c:pt>
                <c:pt idx="177">
                  <c:v>42985</c:v>
                </c:pt>
                <c:pt idx="178">
                  <c:v>42986</c:v>
                </c:pt>
                <c:pt idx="179">
                  <c:v>42989</c:v>
                </c:pt>
                <c:pt idx="180">
                  <c:v>42990</c:v>
                </c:pt>
                <c:pt idx="181">
                  <c:v>42991</c:v>
                </c:pt>
                <c:pt idx="182">
                  <c:v>42992</c:v>
                </c:pt>
                <c:pt idx="183">
                  <c:v>42993</c:v>
                </c:pt>
                <c:pt idx="184">
                  <c:v>42996</c:v>
                </c:pt>
                <c:pt idx="185">
                  <c:v>42997</c:v>
                </c:pt>
                <c:pt idx="186">
                  <c:v>42998</c:v>
                </c:pt>
                <c:pt idx="187">
                  <c:v>42999</c:v>
                </c:pt>
                <c:pt idx="188">
                  <c:v>43000</c:v>
                </c:pt>
                <c:pt idx="189">
                  <c:v>43003</c:v>
                </c:pt>
                <c:pt idx="190">
                  <c:v>43004</c:v>
                </c:pt>
                <c:pt idx="191">
                  <c:v>43005</c:v>
                </c:pt>
                <c:pt idx="192">
                  <c:v>43006</c:v>
                </c:pt>
                <c:pt idx="193">
                  <c:v>43007</c:v>
                </c:pt>
                <c:pt idx="194">
                  <c:v>43010</c:v>
                </c:pt>
                <c:pt idx="195">
                  <c:v>43011</c:v>
                </c:pt>
                <c:pt idx="196">
                  <c:v>43012</c:v>
                </c:pt>
                <c:pt idx="197">
                  <c:v>43013</c:v>
                </c:pt>
                <c:pt idx="198">
                  <c:v>43014</c:v>
                </c:pt>
                <c:pt idx="199">
                  <c:v>43017</c:v>
                </c:pt>
                <c:pt idx="200">
                  <c:v>43018</c:v>
                </c:pt>
                <c:pt idx="201">
                  <c:v>43019</c:v>
                </c:pt>
                <c:pt idx="202">
                  <c:v>43020</c:v>
                </c:pt>
                <c:pt idx="203">
                  <c:v>43021</c:v>
                </c:pt>
                <c:pt idx="204">
                  <c:v>43024</c:v>
                </c:pt>
                <c:pt idx="205">
                  <c:v>43025</c:v>
                </c:pt>
                <c:pt idx="206">
                  <c:v>43026</c:v>
                </c:pt>
                <c:pt idx="207">
                  <c:v>43027</c:v>
                </c:pt>
                <c:pt idx="208">
                  <c:v>43028</c:v>
                </c:pt>
                <c:pt idx="209">
                  <c:v>43031</c:v>
                </c:pt>
                <c:pt idx="210">
                  <c:v>43032</c:v>
                </c:pt>
                <c:pt idx="211">
                  <c:v>43033</c:v>
                </c:pt>
                <c:pt idx="212">
                  <c:v>43034</c:v>
                </c:pt>
                <c:pt idx="213">
                  <c:v>43035</c:v>
                </c:pt>
                <c:pt idx="214">
                  <c:v>43038</c:v>
                </c:pt>
                <c:pt idx="215">
                  <c:v>43039</c:v>
                </c:pt>
                <c:pt idx="216">
                  <c:v>43040</c:v>
                </c:pt>
                <c:pt idx="217">
                  <c:v>43041</c:v>
                </c:pt>
                <c:pt idx="218">
                  <c:v>43042</c:v>
                </c:pt>
                <c:pt idx="219">
                  <c:v>43045</c:v>
                </c:pt>
                <c:pt idx="220">
                  <c:v>43046</c:v>
                </c:pt>
                <c:pt idx="221">
                  <c:v>43047</c:v>
                </c:pt>
                <c:pt idx="222">
                  <c:v>43048</c:v>
                </c:pt>
                <c:pt idx="223">
                  <c:v>43049</c:v>
                </c:pt>
                <c:pt idx="224">
                  <c:v>43052</c:v>
                </c:pt>
                <c:pt idx="225">
                  <c:v>43053</c:v>
                </c:pt>
                <c:pt idx="226">
                  <c:v>43054</c:v>
                </c:pt>
                <c:pt idx="227">
                  <c:v>43055</c:v>
                </c:pt>
                <c:pt idx="228">
                  <c:v>43056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43066</c:v>
                </c:pt>
                <c:pt idx="235">
                  <c:v>43067</c:v>
                </c:pt>
                <c:pt idx="236">
                  <c:v>43068</c:v>
                </c:pt>
                <c:pt idx="237">
                  <c:v>43069</c:v>
                </c:pt>
                <c:pt idx="238">
                  <c:v>43070</c:v>
                </c:pt>
                <c:pt idx="239">
                  <c:v>43073</c:v>
                </c:pt>
                <c:pt idx="240">
                  <c:v>43074</c:v>
                </c:pt>
                <c:pt idx="241">
                  <c:v>43075</c:v>
                </c:pt>
                <c:pt idx="242">
                  <c:v>43076</c:v>
                </c:pt>
                <c:pt idx="243">
                  <c:v>43077</c:v>
                </c:pt>
                <c:pt idx="244">
                  <c:v>43080</c:v>
                </c:pt>
                <c:pt idx="245">
                  <c:v>43081</c:v>
                </c:pt>
                <c:pt idx="246">
                  <c:v>43082</c:v>
                </c:pt>
                <c:pt idx="247">
                  <c:v>43083</c:v>
                </c:pt>
                <c:pt idx="248">
                  <c:v>43084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43095</c:v>
                </c:pt>
                <c:pt idx="255">
                  <c:v>43096</c:v>
                </c:pt>
                <c:pt idx="256">
                  <c:v>43097</c:v>
                </c:pt>
                <c:pt idx="257">
                  <c:v>43098</c:v>
                </c:pt>
                <c:pt idx="258">
                  <c:v>43102</c:v>
                </c:pt>
                <c:pt idx="259">
                  <c:v>43103</c:v>
                </c:pt>
                <c:pt idx="260">
                  <c:v>43104</c:v>
                </c:pt>
                <c:pt idx="261">
                  <c:v>43105</c:v>
                </c:pt>
                <c:pt idx="262">
                  <c:v>43108</c:v>
                </c:pt>
                <c:pt idx="263">
                  <c:v>43109</c:v>
                </c:pt>
                <c:pt idx="264">
                  <c:v>43110</c:v>
                </c:pt>
                <c:pt idx="265">
                  <c:v>43111</c:v>
                </c:pt>
                <c:pt idx="266">
                  <c:v>43112</c:v>
                </c:pt>
                <c:pt idx="267">
                  <c:v>43115</c:v>
                </c:pt>
                <c:pt idx="268">
                  <c:v>43116</c:v>
                </c:pt>
                <c:pt idx="269">
                  <c:v>43117</c:v>
                </c:pt>
                <c:pt idx="270">
                  <c:v>43118</c:v>
                </c:pt>
                <c:pt idx="271">
                  <c:v>43119</c:v>
                </c:pt>
                <c:pt idx="272">
                  <c:v>43122</c:v>
                </c:pt>
                <c:pt idx="273">
                  <c:v>43123</c:v>
                </c:pt>
                <c:pt idx="274">
                  <c:v>43124</c:v>
                </c:pt>
                <c:pt idx="275">
                  <c:v>43125</c:v>
                </c:pt>
                <c:pt idx="276">
                  <c:v>43126</c:v>
                </c:pt>
                <c:pt idx="277">
                  <c:v>43129</c:v>
                </c:pt>
                <c:pt idx="278">
                  <c:v>43130</c:v>
                </c:pt>
                <c:pt idx="279">
                  <c:v>43131</c:v>
                </c:pt>
                <c:pt idx="280">
                  <c:v>43132</c:v>
                </c:pt>
                <c:pt idx="281">
                  <c:v>43133</c:v>
                </c:pt>
                <c:pt idx="282">
                  <c:v>43136</c:v>
                </c:pt>
                <c:pt idx="283">
                  <c:v>43137</c:v>
                </c:pt>
                <c:pt idx="284">
                  <c:v>43138</c:v>
                </c:pt>
                <c:pt idx="285">
                  <c:v>43139</c:v>
                </c:pt>
                <c:pt idx="286">
                  <c:v>43140</c:v>
                </c:pt>
                <c:pt idx="287">
                  <c:v>43143</c:v>
                </c:pt>
                <c:pt idx="288">
                  <c:v>43144</c:v>
                </c:pt>
                <c:pt idx="289">
                  <c:v>43145</c:v>
                </c:pt>
                <c:pt idx="290">
                  <c:v>43146</c:v>
                </c:pt>
                <c:pt idx="291">
                  <c:v>43147</c:v>
                </c:pt>
                <c:pt idx="292">
                  <c:v>43150</c:v>
                </c:pt>
                <c:pt idx="293">
                  <c:v>43151</c:v>
                </c:pt>
                <c:pt idx="294">
                  <c:v>43152</c:v>
                </c:pt>
                <c:pt idx="295">
                  <c:v>43153</c:v>
                </c:pt>
                <c:pt idx="296">
                  <c:v>43154</c:v>
                </c:pt>
                <c:pt idx="297">
                  <c:v>43157</c:v>
                </c:pt>
                <c:pt idx="298">
                  <c:v>43158</c:v>
                </c:pt>
                <c:pt idx="299">
                  <c:v>43159</c:v>
                </c:pt>
                <c:pt idx="300">
                  <c:v>43160</c:v>
                </c:pt>
                <c:pt idx="301">
                  <c:v>43161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43188</c:v>
                </c:pt>
                <c:pt idx="321">
                  <c:v>43189</c:v>
                </c:pt>
                <c:pt idx="322">
                  <c:v>43192</c:v>
                </c:pt>
                <c:pt idx="323">
                  <c:v>43193</c:v>
                </c:pt>
                <c:pt idx="324">
                  <c:v>43194</c:v>
                </c:pt>
                <c:pt idx="325">
                  <c:v>43195</c:v>
                </c:pt>
                <c:pt idx="326">
                  <c:v>43196</c:v>
                </c:pt>
                <c:pt idx="327">
                  <c:v>43199</c:v>
                </c:pt>
                <c:pt idx="328">
                  <c:v>43200</c:v>
                </c:pt>
                <c:pt idx="329">
                  <c:v>43201</c:v>
                </c:pt>
                <c:pt idx="330">
                  <c:v>43202</c:v>
                </c:pt>
                <c:pt idx="331">
                  <c:v>43203</c:v>
                </c:pt>
                <c:pt idx="332">
                  <c:v>43206</c:v>
                </c:pt>
                <c:pt idx="333">
                  <c:v>43207</c:v>
                </c:pt>
                <c:pt idx="334">
                  <c:v>43208</c:v>
                </c:pt>
                <c:pt idx="335">
                  <c:v>43209</c:v>
                </c:pt>
                <c:pt idx="336">
                  <c:v>43210</c:v>
                </c:pt>
                <c:pt idx="337">
                  <c:v>43213</c:v>
                </c:pt>
                <c:pt idx="338">
                  <c:v>43214</c:v>
                </c:pt>
                <c:pt idx="339">
                  <c:v>43215</c:v>
                </c:pt>
                <c:pt idx="340">
                  <c:v>43216</c:v>
                </c:pt>
                <c:pt idx="341">
                  <c:v>43217</c:v>
                </c:pt>
                <c:pt idx="342">
                  <c:v>43220</c:v>
                </c:pt>
                <c:pt idx="343">
                  <c:v>43221</c:v>
                </c:pt>
                <c:pt idx="344">
                  <c:v>43222</c:v>
                </c:pt>
                <c:pt idx="345">
                  <c:v>43223</c:v>
                </c:pt>
                <c:pt idx="346">
                  <c:v>43224</c:v>
                </c:pt>
                <c:pt idx="347">
                  <c:v>43227</c:v>
                </c:pt>
                <c:pt idx="348">
                  <c:v>43228</c:v>
                </c:pt>
                <c:pt idx="349">
                  <c:v>43229</c:v>
                </c:pt>
                <c:pt idx="350">
                  <c:v>43230</c:v>
                </c:pt>
                <c:pt idx="351">
                  <c:v>43231</c:v>
                </c:pt>
                <c:pt idx="352">
                  <c:v>43234</c:v>
                </c:pt>
                <c:pt idx="353">
                  <c:v>43235</c:v>
                </c:pt>
                <c:pt idx="354">
                  <c:v>43236</c:v>
                </c:pt>
                <c:pt idx="355">
                  <c:v>43237</c:v>
                </c:pt>
                <c:pt idx="356">
                  <c:v>43238</c:v>
                </c:pt>
                <c:pt idx="357">
                  <c:v>43241</c:v>
                </c:pt>
                <c:pt idx="358">
                  <c:v>43242</c:v>
                </c:pt>
                <c:pt idx="359">
                  <c:v>43243</c:v>
                </c:pt>
                <c:pt idx="360">
                  <c:v>43244</c:v>
                </c:pt>
                <c:pt idx="361">
                  <c:v>43245</c:v>
                </c:pt>
                <c:pt idx="362">
                  <c:v>43248</c:v>
                </c:pt>
                <c:pt idx="363">
                  <c:v>43249</c:v>
                </c:pt>
                <c:pt idx="364">
                  <c:v>43250</c:v>
                </c:pt>
                <c:pt idx="365">
                  <c:v>43251</c:v>
                </c:pt>
                <c:pt idx="366">
                  <c:v>43252</c:v>
                </c:pt>
                <c:pt idx="367">
                  <c:v>43255</c:v>
                </c:pt>
                <c:pt idx="368">
                  <c:v>43256</c:v>
                </c:pt>
                <c:pt idx="369">
                  <c:v>43257</c:v>
                </c:pt>
                <c:pt idx="370">
                  <c:v>43258</c:v>
                </c:pt>
                <c:pt idx="371">
                  <c:v>43259</c:v>
                </c:pt>
                <c:pt idx="372">
                  <c:v>43262</c:v>
                </c:pt>
                <c:pt idx="373">
                  <c:v>43263</c:v>
                </c:pt>
                <c:pt idx="374">
                  <c:v>43264</c:v>
                </c:pt>
                <c:pt idx="375">
                  <c:v>43265</c:v>
                </c:pt>
                <c:pt idx="376">
                  <c:v>43266</c:v>
                </c:pt>
                <c:pt idx="377">
                  <c:v>43269</c:v>
                </c:pt>
                <c:pt idx="378">
                  <c:v>43270</c:v>
                </c:pt>
                <c:pt idx="379">
                  <c:v>43271</c:v>
                </c:pt>
                <c:pt idx="380">
                  <c:v>43272</c:v>
                </c:pt>
                <c:pt idx="381">
                  <c:v>43273</c:v>
                </c:pt>
                <c:pt idx="382">
                  <c:v>43276</c:v>
                </c:pt>
                <c:pt idx="383">
                  <c:v>43277</c:v>
                </c:pt>
                <c:pt idx="384">
                  <c:v>43278</c:v>
                </c:pt>
                <c:pt idx="385">
                  <c:v>43279</c:v>
                </c:pt>
                <c:pt idx="386">
                  <c:v>43280</c:v>
                </c:pt>
                <c:pt idx="387">
                  <c:v>43283</c:v>
                </c:pt>
                <c:pt idx="388">
                  <c:v>43284</c:v>
                </c:pt>
                <c:pt idx="389">
                  <c:v>43285</c:v>
                </c:pt>
                <c:pt idx="390">
                  <c:v>43286</c:v>
                </c:pt>
                <c:pt idx="391">
                  <c:v>43287</c:v>
                </c:pt>
                <c:pt idx="392">
                  <c:v>43290</c:v>
                </c:pt>
                <c:pt idx="393">
                  <c:v>43291</c:v>
                </c:pt>
                <c:pt idx="394">
                  <c:v>43292</c:v>
                </c:pt>
                <c:pt idx="395">
                  <c:v>43293</c:v>
                </c:pt>
                <c:pt idx="396">
                  <c:v>43294</c:v>
                </c:pt>
                <c:pt idx="397">
                  <c:v>43297</c:v>
                </c:pt>
                <c:pt idx="398">
                  <c:v>43298</c:v>
                </c:pt>
                <c:pt idx="399">
                  <c:v>43299</c:v>
                </c:pt>
                <c:pt idx="400">
                  <c:v>43300</c:v>
                </c:pt>
                <c:pt idx="401">
                  <c:v>43301</c:v>
                </c:pt>
                <c:pt idx="402">
                  <c:v>43304</c:v>
                </c:pt>
                <c:pt idx="403">
                  <c:v>43305</c:v>
                </c:pt>
                <c:pt idx="404">
                  <c:v>43306</c:v>
                </c:pt>
                <c:pt idx="405">
                  <c:v>43307</c:v>
                </c:pt>
                <c:pt idx="406">
                  <c:v>43308</c:v>
                </c:pt>
                <c:pt idx="407">
                  <c:v>43311</c:v>
                </c:pt>
                <c:pt idx="408">
                  <c:v>43312</c:v>
                </c:pt>
                <c:pt idx="409">
                  <c:v>43313</c:v>
                </c:pt>
                <c:pt idx="410">
                  <c:v>43314</c:v>
                </c:pt>
                <c:pt idx="411">
                  <c:v>43315</c:v>
                </c:pt>
                <c:pt idx="412">
                  <c:v>43318</c:v>
                </c:pt>
                <c:pt idx="413">
                  <c:v>43319</c:v>
                </c:pt>
                <c:pt idx="414">
                  <c:v>43320</c:v>
                </c:pt>
                <c:pt idx="415">
                  <c:v>43321</c:v>
                </c:pt>
                <c:pt idx="416">
                  <c:v>43322</c:v>
                </c:pt>
                <c:pt idx="417">
                  <c:v>43325</c:v>
                </c:pt>
                <c:pt idx="418">
                  <c:v>43326</c:v>
                </c:pt>
                <c:pt idx="419">
                  <c:v>43327</c:v>
                </c:pt>
                <c:pt idx="420">
                  <c:v>43328</c:v>
                </c:pt>
                <c:pt idx="421">
                  <c:v>43329</c:v>
                </c:pt>
                <c:pt idx="422">
                  <c:v>43332</c:v>
                </c:pt>
                <c:pt idx="423">
                  <c:v>43333</c:v>
                </c:pt>
                <c:pt idx="424">
                  <c:v>43334</c:v>
                </c:pt>
                <c:pt idx="425">
                  <c:v>43335</c:v>
                </c:pt>
                <c:pt idx="426">
                  <c:v>43336</c:v>
                </c:pt>
                <c:pt idx="427">
                  <c:v>43339</c:v>
                </c:pt>
                <c:pt idx="428">
                  <c:v>43340</c:v>
                </c:pt>
                <c:pt idx="429">
                  <c:v>43341</c:v>
                </c:pt>
                <c:pt idx="430">
                  <c:v>43342</c:v>
                </c:pt>
                <c:pt idx="431">
                  <c:v>43343</c:v>
                </c:pt>
                <c:pt idx="432">
                  <c:v>43346</c:v>
                </c:pt>
                <c:pt idx="433">
                  <c:v>43347</c:v>
                </c:pt>
                <c:pt idx="434">
                  <c:v>43348</c:v>
                </c:pt>
                <c:pt idx="435">
                  <c:v>43349</c:v>
                </c:pt>
                <c:pt idx="436">
                  <c:v>43350</c:v>
                </c:pt>
                <c:pt idx="437">
                  <c:v>43353</c:v>
                </c:pt>
                <c:pt idx="438">
                  <c:v>43354</c:v>
                </c:pt>
                <c:pt idx="439">
                  <c:v>43355</c:v>
                </c:pt>
                <c:pt idx="440">
                  <c:v>43356</c:v>
                </c:pt>
                <c:pt idx="441">
                  <c:v>43357</c:v>
                </c:pt>
                <c:pt idx="442">
                  <c:v>43360</c:v>
                </c:pt>
                <c:pt idx="443">
                  <c:v>43361</c:v>
                </c:pt>
                <c:pt idx="444">
                  <c:v>43362</c:v>
                </c:pt>
                <c:pt idx="445">
                  <c:v>43363</c:v>
                </c:pt>
                <c:pt idx="446">
                  <c:v>43364</c:v>
                </c:pt>
                <c:pt idx="447">
                  <c:v>43367</c:v>
                </c:pt>
                <c:pt idx="448">
                  <c:v>43368</c:v>
                </c:pt>
                <c:pt idx="449">
                  <c:v>43369</c:v>
                </c:pt>
                <c:pt idx="450">
                  <c:v>43370</c:v>
                </c:pt>
                <c:pt idx="451">
                  <c:v>43371</c:v>
                </c:pt>
                <c:pt idx="452">
                  <c:v>43374</c:v>
                </c:pt>
                <c:pt idx="453">
                  <c:v>43375</c:v>
                </c:pt>
                <c:pt idx="454">
                  <c:v>43376</c:v>
                </c:pt>
                <c:pt idx="455">
                  <c:v>43377</c:v>
                </c:pt>
                <c:pt idx="456">
                  <c:v>43378</c:v>
                </c:pt>
                <c:pt idx="457">
                  <c:v>43381</c:v>
                </c:pt>
                <c:pt idx="458">
                  <c:v>43382</c:v>
                </c:pt>
                <c:pt idx="459">
                  <c:v>43383</c:v>
                </c:pt>
                <c:pt idx="460">
                  <c:v>43384</c:v>
                </c:pt>
                <c:pt idx="461">
                  <c:v>43385</c:v>
                </c:pt>
                <c:pt idx="462">
                  <c:v>43388</c:v>
                </c:pt>
                <c:pt idx="463">
                  <c:v>43389</c:v>
                </c:pt>
                <c:pt idx="464">
                  <c:v>43390</c:v>
                </c:pt>
                <c:pt idx="465">
                  <c:v>43391</c:v>
                </c:pt>
                <c:pt idx="466">
                  <c:v>43392</c:v>
                </c:pt>
                <c:pt idx="467">
                  <c:v>43395</c:v>
                </c:pt>
                <c:pt idx="468">
                  <c:v>43396</c:v>
                </c:pt>
                <c:pt idx="469">
                  <c:v>43397</c:v>
                </c:pt>
                <c:pt idx="470">
                  <c:v>43398</c:v>
                </c:pt>
                <c:pt idx="471">
                  <c:v>43399</c:v>
                </c:pt>
                <c:pt idx="472">
                  <c:v>43402</c:v>
                </c:pt>
                <c:pt idx="473">
                  <c:v>43403</c:v>
                </c:pt>
                <c:pt idx="474">
                  <c:v>43404</c:v>
                </c:pt>
                <c:pt idx="475">
                  <c:v>43405</c:v>
                </c:pt>
                <c:pt idx="476">
                  <c:v>43406</c:v>
                </c:pt>
                <c:pt idx="477">
                  <c:v>43409</c:v>
                </c:pt>
                <c:pt idx="478">
                  <c:v>43410</c:v>
                </c:pt>
                <c:pt idx="479">
                  <c:v>43411</c:v>
                </c:pt>
                <c:pt idx="480">
                  <c:v>43412</c:v>
                </c:pt>
                <c:pt idx="481">
                  <c:v>43413</c:v>
                </c:pt>
                <c:pt idx="482">
                  <c:v>43416</c:v>
                </c:pt>
                <c:pt idx="483">
                  <c:v>43417</c:v>
                </c:pt>
                <c:pt idx="484">
                  <c:v>43418</c:v>
                </c:pt>
                <c:pt idx="485">
                  <c:v>43419</c:v>
                </c:pt>
                <c:pt idx="486">
                  <c:v>43420</c:v>
                </c:pt>
                <c:pt idx="487">
                  <c:v>43423</c:v>
                </c:pt>
                <c:pt idx="488">
                  <c:v>43424</c:v>
                </c:pt>
                <c:pt idx="489">
                  <c:v>43425</c:v>
                </c:pt>
                <c:pt idx="490">
                  <c:v>43426</c:v>
                </c:pt>
                <c:pt idx="491">
                  <c:v>43427</c:v>
                </c:pt>
                <c:pt idx="492">
                  <c:v>43430</c:v>
                </c:pt>
                <c:pt idx="493">
                  <c:v>43431</c:v>
                </c:pt>
                <c:pt idx="494">
                  <c:v>43432</c:v>
                </c:pt>
                <c:pt idx="495">
                  <c:v>43433</c:v>
                </c:pt>
                <c:pt idx="496">
                  <c:v>43434</c:v>
                </c:pt>
                <c:pt idx="497">
                  <c:v>43437</c:v>
                </c:pt>
                <c:pt idx="498">
                  <c:v>43438</c:v>
                </c:pt>
                <c:pt idx="499">
                  <c:v>43439</c:v>
                </c:pt>
                <c:pt idx="500">
                  <c:v>43440</c:v>
                </c:pt>
                <c:pt idx="501">
                  <c:v>43441</c:v>
                </c:pt>
                <c:pt idx="502">
                  <c:v>43444</c:v>
                </c:pt>
                <c:pt idx="503">
                  <c:v>43445</c:v>
                </c:pt>
                <c:pt idx="504">
                  <c:v>43446</c:v>
                </c:pt>
                <c:pt idx="505">
                  <c:v>43447</c:v>
                </c:pt>
                <c:pt idx="506">
                  <c:v>43448</c:v>
                </c:pt>
                <c:pt idx="507">
                  <c:v>43451</c:v>
                </c:pt>
                <c:pt idx="508">
                  <c:v>43452</c:v>
                </c:pt>
                <c:pt idx="509">
                  <c:v>43453</c:v>
                </c:pt>
                <c:pt idx="510">
                  <c:v>43454</c:v>
                </c:pt>
                <c:pt idx="511">
                  <c:v>43455</c:v>
                </c:pt>
                <c:pt idx="512">
                  <c:v>43458</c:v>
                </c:pt>
                <c:pt idx="513">
                  <c:v>43460</c:v>
                </c:pt>
                <c:pt idx="514">
                  <c:v>43461</c:v>
                </c:pt>
                <c:pt idx="515">
                  <c:v>43462</c:v>
                </c:pt>
                <c:pt idx="516">
                  <c:v>43465</c:v>
                </c:pt>
                <c:pt idx="517">
                  <c:v>43467</c:v>
                </c:pt>
                <c:pt idx="518">
                  <c:v>43468</c:v>
                </c:pt>
                <c:pt idx="519">
                  <c:v>43469</c:v>
                </c:pt>
                <c:pt idx="520">
                  <c:v>43472</c:v>
                </c:pt>
                <c:pt idx="521">
                  <c:v>43473</c:v>
                </c:pt>
                <c:pt idx="522">
                  <c:v>43474</c:v>
                </c:pt>
                <c:pt idx="523">
                  <c:v>43475</c:v>
                </c:pt>
                <c:pt idx="524">
                  <c:v>43476</c:v>
                </c:pt>
                <c:pt idx="525">
                  <c:v>43479</c:v>
                </c:pt>
                <c:pt idx="526">
                  <c:v>43480</c:v>
                </c:pt>
                <c:pt idx="527">
                  <c:v>43481</c:v>
                </c:pt>
                <c:pt idx="528">
                  <c:v>43482</c:v>
                </c:pt>
                <c:pt idx="529">
                  <c:v>43483</c:v>
                </c:pt>
                <c:pt idx="530">
                  <c:v>43486</c:v>
                </c:pt>
                <c:pt idx="531">
                  <c:v>43487</c:v>
                </c:pt>
                <c:pt idx="532">
                  <c:v>43488</c:v>
                </c:pt>
                <c:pt idx="533">
                  <c:v>43489</c:v>
                </c:pt>
                <c:pt idx="534">
                  <c:v>43490</c:v>
                </c:pt>
                <c:pt idx="535">
                  <c:v>43493</c:v>
                </c:pt>
                <c:pt idx="536">
                  <c:v>43494</c:v>
                </c:pt>
                <c:pt idx="537">
                  <c:v>43495</c:v>
                </c:pt>
                <c:pt idx="538">
                  <c:v>43496</c:v>
                </c:pt>
                <c:pt idx="539">
                  <c:v>43497</c:v>
                </c:pt>
                <c:pt idx="540">
                  <c:v>43500</c:v>
                </c:pt>
                <c:pt idx="541">
                  <c:v>43501</c:v>
                </c:pt>
                <c:pt idx="542">
                  <c:v>43502</c:v>
                </c:pt>
                <c:pt idx="543">
                  <c:v>43503</c:v>
                </c:pt>
                <c:pt idx="544">
                  <c:v>43504</c:v>
                </c:pt>
                <c:pt idx="545">
                  <c:v>43507</c:v>
                </c:pt>
                <c:pt idx="546">
                  <c:v>43508</c:v>
                </c:pt>
                <c:pt idx="547">
                  <c:v>43509</c:v>
                </c:pt>
                <c:pt idx="548">
                  <c:v>43510</c:v>
                </c:pt>
                <c:pt idx="549">
                  <c:v>43511</c:v>
                </c:pt>
                <c:pt idx="550">
                  <c:v>43514</c:v>
                </c:pt>
                <c:pt idx="551">
                  <c:v>43515</c:v>
                </c:pt>
                <c:pt idx="552">
                  <c:v>43516</c:v>
                </c:pt>
                <c:pt idx="553">
                  <c:v>43517</c:v>
                </c:pt>
                <c:pt idx="554">
                  <c:v>43518</c:v>
                </c:pt>
                <c:pt idx="555">
                  <c:v>43521</c:v>
                </c:pt>
                <c:pt idx="556">
                  <c:v>43522</c:v>
                </c:pt>
                <c:pt idx="557">
                  <c:v>43523</c:v>
                </c:pt>
                <c:pt idx="558">
                  <c:v>43524</c:v>
                </c:pt>
                <c:pt idx="559">
                  <c:v>43525</c:v>
                </c:pt>
                <c:pt idx="560">
                  <c:v>43528</c:v>
                </c:pt>
                <c:pt idx="561">
                  <c:v>43529</c:v>
                </c:pt>
                <c:pt idx="562">
                  <c:v>43530</c:v>
                </c:pt>
                <c:pt idx="563">
                  <c:v>43531</c:v>
                </c:pt>
                <c:pt idx="564">
                  <c:v>43532</c:v>
                </c:pt>
                <c:pt idx="565">
                  <c:v>43535</c:v>
                </c:pt>
                <c:pt idx="566">
                  <c:v>43536</c:v>
                </c:pt>
                <c:pt idx="567">
                  <c:v>43537</c:v>
                </c:pt>
                <c:pt idx="568">
                  <c:v>43538</c:v>
                </c:pt>
                <c:pt idx="569">
                  <c:v>43539</c:v>
                </c:pt>
                <c:pt idx="570">
                  <c:v>43542</c:v>
                </c:pt>
                <c:pt idx="571">
                  <c:v>43543</c:v>
                </c:pt>
                <c:pt idx="572">
                  <c:v>43544</c:v>
                </c:pt>
                <c:pt idx="573">
                  <c:v>43545</c:v>
                </c:pt>
                <c:pt idx="574">
                  <c:v>43546</c:v>
                </c:pt>
                <c:pt idx="575">
                  <c:v>43549</c:v>
                </c:pt>
                <c:pt idx="576">
                  <c:v>43550</c:v>
                </c:pt>
                <c:pt idx="577">
                  <c:v>43551</c:v>
                </c:pt>
                <c:pt idx="578">
                  <c:v>43552</c:v>
                </c:pt>
                <c:pt idx="579">
                  <c:v>43553</c:v>
                </c:pt>
                <c:pt idx="580">
                  <c:v>43556</c:v>
                </c:pt>
                <c:pt idx="581">
                  <c:v>43557</c:v>
                </c:pt>
                <c:pt idx="582">
                  <c:v>43558</c:v>
                </c:pt>
                <c:pt idx="583">
                  <c:v>43559</c:v>
                </c:pt>
                <c:pt idx="584">
                  <c:v>43560</c:v>
                </c:pt>
                <c:pt idx="585">
                  <c:v>43563</c:v>
                </c:pt>
                <c:pt idx="586">
                  <c:v>43564</c:v>
                </c:pt>
                <c:pt idx="587">
                  <c:v>43565</c:v>
                </c:pt>
                <c:pt idx="588">
                  <c:v>43566</c:v>
                </c:pt>
                <c:pt idx="589">
                  <c:v>43567</c:v>
                </c:pt>
                <c:pt idx="590">
                  <c:v>43570</c:v>
                </c:pt>
                <c:pt idx="591">
                  <c:v>43571</c:v>
                </c:pt>
                <c:pt idx="592">
                  <c:v>43572</c:v>
                </c:pt>
                <c:pt idx="593">
                  <c:v>43573</c:v>
                </c:pt>
                <c:pt idx="594">
                  <c:v>43577</c:v>
                </c:pt>
                <c:pt idx="595">
                  <c:v>43578</c:v>
                </c:pt>
                <c:pt idx="596">
                  <c:v>43579</c:v>
                </c:pt>
                <c:pt idx="597">
                  <c:v>43580</c:v>
                </c:pt>
                <c:pt idx="598">
                  <c:v>43581</c:v>
                </c:pt>
                <c:pt idx="599">
                  <c:v>43584</c:v>
                </c:pt>
                <c:pt idx="600">
                  <c:v>43585</c:v>
                </c:pt>
                <c:pt idx="601">
                  <c:v>43586</c:v>
                </c:pt>
                <c:pt idx="602">
                  <c:v>43587</c:v>
                </c:pt>
                <c:pt idx="603">
                  <c:v>43588</c:v>
                </c:pt>
                <c:pt idx="604">
                  <c:v>43591</c:v>
                </c:pt>
                <c:pt idx="605">
                  <c:v>43592</c:v>
                </c:pt>
                <c:pt idx="606">
                  <c:v>43593</c:v>
                </c:pt>
                <c:pt idx="607">
                  <c:v>43594</c:v>
                </c:pt>
                <c:pt idx="608">
                  <c:v>43595</c:v>
                </c:pt>
                <c:pt idx="609">
                  <c:v>43598</c:v>
                </c:pt>
                <c:pt idx="610">
                  <c:v>43599</c:v>
                </c:pt>
                <c:pt idx="611">
                  <c:v>43600</c:v>
                </c:pt>
                <c:pt idx="612">
                  <c:v>43601</c:v>
                </c:pt>
                <c:pt idx="613">
                  <c:v>43602</c:v>
                </c:pt>
                <c:pt idx="614">
                  <c:v>43605</c:v>
                </c:pt>
                <c:pt idx="615">
                  <c:v>43606</c:v>
                </c:pt>
                <c:pt idx="616">
                  <c:v>43607</c:v>
                </c:pt>
                <c:pt idx="617">
                  <c:v>43608</c:v>
                </c:pt>
                <c:pt idx="618">
                  <c:v>43609</c:v>
                </c:pt>
                <c:pt idx="619">
                  <c:v>43612</c:v>
                </c:pt>
                <c:pt idx="620">
                  <c:v>43613</c:v>
                </c:pt>
                <c:pt idx="621">
                  <c:v>43614</c:v>
                </c:pt>
                <c:pt idx="622">
                  <c:v>43615</c:v>
                </c:pt>
                <c:pt idx="623">
                  <c:v>43616</c:v>
                </c:pt>
                <c:pt idx="624">
                  <c:v>43619</c:v>
                </c:pt>
                <c:pt idx="625">
                  <c:v>43620</c:v>
                </c:pt>
                <c:pt idx="626">
                  <c:v>43621</c:v>
                </c:pt>
                <c:pt idx="627">
                  <c:v>43622</c:v>
                </c:pt>
                <c:pt idx="628">
                  <c:v>43623</c:v>
                </c:pt>
                <c:pt idx="629">
                  <c:v>43626</c:v>
                </c:pt>
                <c:pt idx="630">
                  <c:v>43627</c:v>
                </c:pt>
                <c:pt idx="631">
                  <c:v>43628</c:v>
                </c:pt>
                <c:pt idx="632">
                  <c:v>43629</c:v>
                </c:pt>
                <c:pt idx="633">
                  <c:v>43630</c:v>
                </c:pt>
                <c:pt idx="634">
                  <c:v>43633</c:v>
                </c:pt>
                <c:pt idx="635">
                  <c:v>43634</c:v>
                </c:pt>
                <c:pt idx="636">
                  <c:v>43635</c:v>
                </c:pt>
                <c:pt idx="637">
                  <c:v>43636</c:v>
                </c:pt>
                <c:pt idx="638">
                  <c:v>43637</c:v>
                </c:pt>
                <c:pt idx="639">
                  <c:v>43640</c:v>
                </c:pt>
                <c:pt idx="640">
                  <c:v>43641</c:v>
                </c:pt>
                <c:pt idx="641">
                  <c:v>43642</c:v>
                </c:pt>
                <c:pt idx="642">
                  <c:v>43643</c:v>
                </c:pt>
                <c:pt idx="643">
                  <c:v>43644</c:v>
                </c:pt>
                <c:pt idx="644">
                  <c:v>43647</c:v>
                </c:pt>
                <c:pt idx="645">
                  <c:v>43648</c:v>
                </c:pt>
                <c:pt idx="646">
                  <c:v>43649</c:v>
                </c:pt>
                <c:pt idx="647">
                  <c:v>43650</c:v>
                </c:pt>
                <c:pt idx="648">
                  <c:v>43651</c:v>
                </c:pt>
                <c:pt idx="649">
                  <c:v>43654</c:v>
                </c:pt>
                <c:pt idx="650">
                  <c:v>43655</c:v>
                </c:pt>
                <c:pt idx="651">
                  <c:v>43656</c:v>
                </c:pt>
                <c:pt idx="652">
                  <c:v>43657</c:v>
                </c:pt>
                <c:pt idx="653">
                  <c:v>43658</c:v>
                </c:pt>
                <c:pt idx="654">
                  <c:v>43661</c:v>
                </c:pt>
                <c:pt idx="655">
                  <c:v>43662</c:v>
                </c:pt>
                <c:pt idx="656">
                  <c:v>43663</c:v>
                </c:pt>
                <c:pt idx="657">
                  <c:v>43664</c:v>
                </c:pt>
                <c:pt idx="658">
                  <c:v>43665</c:v>
                </c:pt>
                <c:pt idx="659">
                  <c:v>43668</c:v>
                </c:pt>
                <c:pt idx="660">
                  <c:v>43669</c:v>
                </c:pt>
                <c:pt idx="661">
                  <c:v>43670</c:v>
                </c:pt>
                <c:pt idx="662">
                  <c:v>43671</c:v>
                </c:pt>
                <c:pt idx="663">
                  <c:v>43672</c:v>
                </c:pt>
                <c:pt idx="664">
                  <c:v>43675</c:v>
                </c:pt>
                <c:pt idx="665">
                  <c:v>43676</c:v>
                </c:pt>
                <c:pt idx="666">
                  <c:v>43677</c:v>
                </c:pt>
                <c:pt idx="667">
                  <c:v>43678</c:v>
                </c:pt>
                <c:pt idx="668">
                  <c:v>43679</c:v>
                </c:pt>
                <c:pt idx="669">
                  <c:v>43682</c:v>
                </c:pt>
                <c:pt idx="670">
                  <c:v>43683</c:v>
                </c:pt>
                <c:pt idx="671">
                  <c:v>43684</c:v>
                </c:pt>
                <c:pt idx="672">
                  <c:v>43685</c:v>
                </c:pt>
                <c:pt idx="673">
                  <c:v>43686</c:v>
                </c:pt>
                <c:pt idx="674">
                  <c:v>43689</c:v>
                </c:pt>
                <c:pt idx="675">
                  <c:v>43690</c:v>
                </c:pt>
                <c:pt idx="676">
                  <c:v>43691</c:v>
                </c:pt>
                <c:pt idx="677">
                  <c:v>43692</c:v>
                </c:pt>
                <c:pt idx="678">
                  <c:v>43693</c:v>
                </c:pt>
                <c:pt idx="679">
                  <c:v>43696</c:v>
                </c:pt>
                <c:pt idx="680">
                  <c:v>43697</c:v>
                </c:pt>
                <c:pt idx="681">
                  <c:v>43698</c:v>
                </c:pt>
                <c:pt idx="682">
                  <c:v>43699</c:v>
                </c:pt>
                <c:pt idx="683">
                  <c:v>43700</c:v>
                </c:pt>
                <c:pt idx="684">
                  <c:v>43703</c:v>
                </c:pt>
                <c:pt idx="685">
                  <c:v>43704</c:v>
                </c:pt>
                <c:pt idx="686">
                  <c:v>43705</c:v>
                </c:pt>
                <c:pt idx="687">
                  <c:v>43706</c:v>
                </c:pt>
                <c:pt idx="688">
                  <c:v>43707</c:v>
                </c:pt>
                <c:pt idx="689">
                  <c:v>43710</c:v>
                </c:pt>
                <c:pt idx="690">
                  <c:v>43711</c:v>
                </c:pt>
                <c:pt idx="691">
                  <c:v>43712</c:v>
                </c:pt>
                <c:pt idx="692">
                  <c:v>43713</c:v>
                </c:pt>
                <c:pt idx="693">
                  <c:v>43714</c:v>
                </c:pt>
                <c:pt idx="694">
                  <c:v>43717</c:v>
                </c:pt>
                <c:pt idx="695">
                  <c:v>43718</c:v>
                </c:pt>
                <c:pt idx="696">
                  <c:v>43719</c:v>
                </c:pt>
                <c:pt idx="697">
                  <c:v>43720</c:v>
                </c:pt>
                <c:pt idx="698">
                  <c:v>43721</c:v>
                </c:pt>
                <c:pt idx="699">
                  <c:v>43724</c:v>
                </c:pt>
                <c:pt idx="700">
                  <c:v>43725</c:v>
                </c:pt>
                <c:pt idx="701">
                  <c:v>43726</c:v>
                </c:pt>
                <c:pt idx="702">
                  <c:v>43727</c:v>
                </c:pt>
                <c:pt idx="703">
                  <c:v>43728</c:v>
                </c:pt>
                <c:pt idx="704">
                  <c:v>43731</c:v>
                </c:pt>
                <c:pt idx="705">
                  <c:v>43732</c:v>
                </c:pt>
                <c:pt idx="706">
                  <c:v>43733</c:v>
                </c:pt>
                <c:pt idx="707">
                  <c:v>43734</c:v>
                </c:pt>
                <c:pt idx="708">
                  <c:v>43735</c:v>
                </c:pt>
                <c:pt idx="709">
                  <c:v>43738</c:v>
                </c:pt>
                <c:pt idx="710">
                  <c:v>43739</c:v>
                </c:pt>
                <c:pt idx="711">
                  <c:v>43740</c:v>
                </c:pt>
                <c:pt idx="712">
                  <c:v>43741</c:v>
                </c:pt>
                <c:pt idx="713">
                  <c:v>43742</c:v>
                </c:pt>
                <c:pt idx="714">
                  <c:v>43745</c:v>
                </c:pt>
                <c:pt idx="715">
                  <c:v>43746</c:v>
                </c:pt>
                <c:pt idx="716">
                  <c:v>43747</c:v>
                </c:pt>
                <c:pt idx="717">
                  <c:v>43748</c:v>
                </c:pt>
                <c:pt idx="718">
                  <c:v>43749</c:v>
                </c:pt>
                <c:pt idx="719">
                  <c:v>43752</c:v>
                </c:pt>
                <c:pt idx="720">
                  <c:v>43753</c:v>
                </c:pt>
                <c:pt idx="721">
                  <c:v>43754</c:v>
                </c:pt>
                <c:pt idx="722">
                  <c:v>43755</c:v>
                </c:pt>
                <c:pt idx="723">
                  <c:v>43756</c:v>
                </c:pt>
                <c:pt idx="724">
                  <c:v>43759</c:v>
                </c:pt>
                <c:pt idx="725">
                  <c:v>43760</c:v>
                </c:pt>
                <c:pt idx="726">
                  <c:v>43761</c:v>
                </c:pt>
                <c:pt idx="727">
                  <c:v>43762</c:v>
                </c:pt>
                <c:pt idx="728">
                  <c:v>43763</c:v>
                </c:pt>
                <c:pt idx="729">
                  <c:v>43766</c:v>
                </c:pt>
                <c:pt idx="730">
                  <c:v>43767</c:v>
                </c:pt>
                <c:pt idx="731">
                  <c:v>43768</c:v>
                </c:pt>
                <c:pt idx="732">
                  <c:v>43769</c:v>
                </c:pt>
                <c:pt idx="733">
                  <c:v>43770</c:v>
                </c:pt>
                <c:pt idx="734">
                  <c:v>43773</c:v>
                </c:pt>
                <c:pt idx="735">
                  <c:v>43774</c:v>
                </c:pt>
                <c:pt idx="736">
                  <c:v>43775</c:v>
                </c:pt>
                <c:pt idx="737">
                  <c:v>43776</c:v>
                </c:pt>
                <c:pt idx="738">
                  <c:v>43777</c:v>
                </c:pt>
                <c:pt idx="739">
                  <c:v>43780</c:v>
                </c:pt>
                <c:pt idx="740">
                  <c:v>43781</c:v>
                </c:pt>
                <c:pt idx="741">
                  <c:v>43782</c:v>
                </c:pt>
                <c:pt idx="742">
                  <c:v>43783</c:v>
                </c:pt>
                <c:pt idx="743">
                  <c:v>43784</c:v>
                </c:pt>
                <c:pt idx="744">
                  <c:v>43787</c:v>
                </c:pt>
                <c:pt idx="745">
                  <c:v>43788</c:v>
                </c:pt>
                <c:pt idx="746">
                  <c:v>43789</c:v>
                </c:pt>
                <c:pt idx="747">
                  <c:v>43790</c:v>
                </c:pt>
                <c:pt idx="748">
                  <c:v>43791</c:v>
                </c:pt>
                <c:pt idx="749">
                  <c:v>43794</c:v>
                </c:pt>
                <c:pt idx="750">
                  <c:v>43795</c:v>
                </c:pt>
                <c:pt idx="751">
                  <c:v>43796</c:v>
                </c:pt>
                <c:pt idx="752">
                  <c:v>43797</c:v>
                </c:pt>
                <c:pt idx="753">
                  <c:v>43798</c:v>
                </c:pt>
                <c:pt idx="754">
                  <c:v>43801</c:v>
                </c:pt>
                <c:pt idx="755">
                  <c:v>43802</c:v>
                </c:pt>
                <c:pt idx="756">
                  <c:v>43803</c:v>
                </c:pt>
                <c:pt idx="757">
                  <c:v>43804</c:v>
                </c:pt>
                <c:pt idx="758">
                  <c:v>43805</c:v>
                </c:pt>
                <c:pt idx="759">
                  <c:v>43808</c:v>
                </c:pt>
                <c:pt idx="760">
                  <c:v>43809</c:v>
                </c:pt>
                <c:pt idx="761">
                  <c:v>43810</c:v>
                </c:pt>
                <c:pt idx="762">
                  <c:v>43811</c:v>
                </c:pt>
                <c:pt idx="763">
                  <c:v>43812</c:v>
                </c:pt>
                <c:pt idx="764">
                  <c:v>43815</c:v>
                </c:pt>
                <c:pt idx="765">
                  <c:v>43816</c:v>
                </c:pt>
                <c:pt idx="766">
                  <c:v>43817</c:v>
                </c:pt>
                <c:pt idx="767">
                  <c:v>43818</c:v>
                </c:pt>
                <c:pt idx="768">
                  <c:v>43819</c:v>
                </c:pt>
                <c:pt idx="769">
                  <c:v>43822</c:v>
                </c:pt>
                <c:pt idx="770">
                  <c:v>43823</c:v>
                </c:pt>
                <c:pt idx="771">
                  <c:v>43825</c:v>
                </c:pt>
                <c:pt idx="772">
                  <c:v>43826</c:v>
                </c:pt>
                <c:pt idx="773">
                  <c:v>43829</c:v>
                </c:pt>
                <c:pt idx="774">
                  <c:v>43830</c:v>
                </c:pt>
                <c:pt idx="775">
                  <c:v>43832</c:v>
                </c:pt>
                <c:pt idx="776">
                  <c:v>43833</c:v>
                </c:pt>
                <c:pt idx="777">
                  <c:v>43836</c:v>
                </c:pt>
                <c:pt idx="778">
                  <c:v>43837</c:v>
                </c:pt>
                <c:pt idx="779">
                  <c:v>43838</c:v>
                </c:pt>
                <c:pt idx="780">
                  <c:v>43839</c:v>
                </c:pt>
                <c:pt idx="781">
                  <c:v>43840</c:v>
                </c:pt>
                <c:pt idx="782">
                  <c:v>43843</c:v>
                </c:pt>
                <c:pt idx="783">
                  <c:v>43844</c:v>
                </c:pt>
                <c:pt idx="784">
                  <c:v>43845</c:v>
                </c:pt>
                <c:pt idx="785">
                  <c:v>43846</c:v>
                </c:pt>
                <c:pt idx="786">
                  <c:v>43847</c:v>
                </c:pt>
                <c:pt idx="787">
                  <c:v>43850</c:v>
                </c:pt>
                <c:pt idx="788">
                  <c:v>43851</c:v>
                </c:pt>
                <c:pt idx="789">
                  <c:v>43852</c:v>
                </c:pt>
                <c:pt idx="790">
                  <c:v>43853</c:v>
                </c:pt>
                <c:pt idx="791">
                  <c:v>43854</c:v>
                </c:pt>
                <c:pt idx="792">
                  <c:v>43857</c:v>
                </c:pt>
                <c:pt idx="793">
                  <c:v>43858</c:v>
                </c:pt>
                <c:pt idx="794">
                  <c:v>43859</c:v>
                </c:pt>
                <c:pt idx="795">
                  <c:v>43860</c:v>
                </c:pt>
                <c:pt idx="796">
                  <c:v>43861</c:v>
                </c:pt>
                <c:pt idx="797">
                  <c:v>43864</c:v>
                </c:pt>
                <c:pt idx="798">
                  <c:v>43865</c:v>
                </c:pt>
                <c:pt idx="799">
                  <c:v>43866</c:v>
                </c:pt>
                <c:pt idx="800">
                  <c:v>43867</c:v>
                </c:pt>
                <c:pt idx="801">
                  <c:v>43868</c:v>
                </c:pt>
                <c:pt idx="802">
                  <c:v>43871</c:v>
                </c:pt>
                <c:pt idx="803">
                  <c:v>43872</c:v>
                </c:pt>
                <c:pt idx="804">
                  <c:v>43873</c:v>
                </c:pt>
                <c:pt idx="805">
                  <c:v>43874</c:v>
                </c:pt>
                <c:pt idx="806">
                  <c:v>43875</c:v>
                </c:pt>
                <c:pt idx="807">
                  <c:v>43878</c:v>
                </c:pt>
                <c:pt idx="808">
                  <c:v>43879</c:v>
                </c:pt>
                <c:pt idx="809">
                  <c:v>43880</c:v>
                </c:pt>
                <c:pt idx="810">
                  <c:v>43881</c:v>
                </c:pt>
                <c:pt idx="811">
                  <c:v>43882</c:v>
                </c:pt>
                <c:pt idx="812">
                  <c:v>43885</c:v>
                </c:pt>
                <c:pt idx="813">
                  <c:v>43886</c:v>
                </c:pt>
                <c:pt idx="814">
                  <c:v>43887</c:v>
                </c:pt>
                <c:pt idx="815">
                  <c:v>43888</c:v>
                </c:pt>
                <c:pt idx="816">
                  <c:v>43889</c:v>
                </c:pt>
                <c:pt idx="817">
                  <c:v>43892</c:v>
                </c:pt>
                <c:pt idx="818">
                  <c:v>43893</c:v>
                </c:pt>
                <c:pt idx="819">
                  <c:v>43894</c:v>
                </c:pt>
                <c:pt idx="820">
                  <c:v>43895</c:v>
                </c:pt>
                <c:pt idx="821">
                  <c:v>43896</c:v>
                </c:pt>
                <c:pt idx="822">
                  <c:v>43899</c:v>
                </c:pt>
                <c:pt idx="823">
                  <c:v>43900</c:v>
                </c:pt>
                <c:pt idx="824">
                  <c:v>43901</c:v>
                </c:pt>
                <c:pt idx="825">
                  <c:v>43902</c:v>
                </c:pt>
                <c:pt idx="826">
                  <c:v>43903</c:v>
                </c:pt>
                <c:pt idx="827">
                  <c:v>43906</c:v>
                </c:pt>
                <c:pt idx="828">
                  <c:v>43907</c:v>
                </c:pt>
                <c:pt idx="829">
                  <c:v>43908</c:v>
                </c:pt>
                <c:pt idx="830">
                  <c:v>43909</c:v>
                </c:pt>
                <c:pt idx="831">
                  <c:v>43910</c:v>
                </c:pt>
                <c:pt idx="832">
                  <c:v>43913</c:v>
                </c:pt>
                <c:pt idx="833">
                  <c:v>43914</c:v>
                </c:pt>
                <c:pt idx="834">
                  <c:v>43915</c:v>
                </c:pt>
                <c:pt idx="835">
                  <c:v>43916</c:v>
                </c:pt>
                <c:pt idx="836">
                  <c:v>43917</c:v>
                </c:pt>
                <c:pt idx="837">
                  <c:v>43920</c:v>
                </c:pt>
                <c:pt idx="838">
                  <c:v>43921</c:v>
                </c:pt>
                <c:pt idx="839">
                  <c:v>43922</c:v>
                </c:pt>
                <c:pt idx="840">
                  <c:v>43923</c:v>
                </c:pt>
                <c:pt idx="841">
                  <c:v>43924</c:v>
                </c:pt>
                <c:pt idx="842">
                  <c:v>43927</c:v>
                </c:pt>
                <c:pt idx="843">
                  <c:v>43928</c:v>
                </c:pt>
                <c:pt idx="844">
                  <c:v>43929</c:v>
                </c:pt>
                <c:pt idx="845">
                  <c:v>43930</c:v>
                </c:pt>
                <c:pt idx="846">
                  <c:v>43934</c:v>
                </c:pt>
                <c:pt idx="847">
                  <c:v>43935</c:v>
                </c:pt>
                <c:pt idx="848">
                  <c:v>43936</c:v>
                </c:pt>
                <c:pt idx="849">
                  <c:v>43937</c:v>
                </c:pt>
                <c:pt idx="850">
                  <c:v>43938</c:v>
                </c:pt>
                <c:pt idx="851">
                  <c:v>43941</c:v>
                </c:pt>
                <c:pt idx="852">
                  <c:v>43942</c:v>
                </c:pt>
                <c:pt idx="853">
                  <c:v>43943</c:v>
                </c:pt>
                <c:pt idx="854">
                  <c:v>43944</c:v>
                </c:pt>
                <c:pt idx="855">
                  <c:v>43945</c:v>
                </c:pt>
                <c:pt idx="856">
                  <c:v>43948</c:v>
                </c:pt>
                <c:pt idx="857">
                  <c:v>43949</c:v>
                </c:pt>
                <c:pt idx="858">
                  <c:v>43950</c:v>
                </c:pt>
                <c:pt idx="859">
                  <c:v>43951</c:v>
                </c:pt>
                <c:pt idx="860">
                  <c:v>43952</c:v>
                </c:pt>
                <c:pt idx="861">
                  <c:v>43955</c:v>
                </c:pt>
                <c:pt idx="862">
                  <c:v>43956</c:v>
                </c:pt>
                <c:pt idx="863">
                  <c:v>43957</c:v>
                </c:pt>
                <c:pt idx="864">
                  <c:v>43958</c:v>
                </c:pt>
                <c:pt idx="865">
                  <c:v>43959</c:v>
                </c:pt>
                <c:pt idx="866">
                  <c:v>43962</c:v>
                </c:pt>
                <c:pt idx="867">
                  <c:v>43963</c:v>
                </c:pt>
                <c:pt idx="868">
                  <c:v>43964</c:v>
                </c:pt>
                <c:pt idx="869">
                  <c:v>43965</c:v>
                </c:pt>
                <c:pt idx="870">
                  <c:v>43966</c:v>
                </c:pt>
                <c:pt idx="871">
                  <c:v>43969</c:v>
                </c:pt>
                <c:pt idx="872">
                  <c:v>43970</c:v>
                </c:pt>
                <c:pt idx="873">
                  <c:v>43971</c:v>
                </c:pt>
                <c:pt idx="874">
                  <c:v>43972</c:v>
                </c:pt>
                <c:pt idx="875">
                  <c:v>43973</c:v>
                </c:pt>
                <c:pt idx="876">
                  <c:v>43976</c:v>
                </c:pt>
                <c:pt idx="877">
                  <c:v>43977</c:v>
                </c:pt>
                <c:pt idx="878">
                  <c:v>43978</c:v>
                </c:pt>
                <c:pt idx="879">
                  <c:v>43979</c:v>
                </c:pt>
                <c:pt idx="880">
                  <c:v>43980</c:v>
                </c:pt>
                <c:pt idx="881">
                  <c:v>43983</c:v>
                </c:pt>
                <c:pt idx="882">
                  <c:v>43984</c:v>
                </c:pt>
                <c:pt idx="883">
                  <c:v>43985</c:v>
                </c:pt>
                <c:pt idx="884">
                  <c:v>43986</c:v>
                </c:pt>
                <c:pt idx="885">
                  <c:v>43987</c:v>
                </c:pt>
                <c:pt idx="886">
                  <c:v>43990</c:v>
                </c:pt>
                <c:pt idx="887">
                  <c:v>43991</c:v>
                </c:pt>
                <c:pt idx="888">
                  <c:v>43992</c:v>
                </c:pt>
                <c:pt idx="889">
                  <c:v>43993</c:v>
                </c:pt>
                <c:pt idx="890">
                  <c:v>43994</c:v>
                </c:pt>
                <c:pt idx="891">
                  <c:v>43997</c:v>
                </c:pt>
                <c:pt idx="892">
                  <c:v>43998</c:v>
                </c:pt>
                <c:pt idx="893">
                  <c:v>43999</c:v>
                </c:pt>
                <c:pt idx="894">
                  <c:v>44000</c:v>
                </c:pt>
                <c:pt idx="895">
                  <c:v>44001</c:v>
                </c:pt>
                <c:pt idx="896">
                  <c:v>44004</c:v>
                </c:pt>
                <c:pt idx="897">
                  <c:v>44005</c:v>
                </c:pt>
                <c:pt idx="898">
                  <c:v>44006</c:v>
                </c:pt>
                <c:pt idx="899">
                  <c:v>44007</c:v>
                </c:pt>
                <c:pt idx="900">
                  <c:v>44008</c:v>
                </c:pt>
                <c:pt idx="901">
                  <c:v>44011</c:v>
                </c:pt>
                <c:pt idx="902">
                  <c:v>44012</c:v>
                </c:pt>
                <c:pt idx="903">
                  <c:v>44013</c:v>
                </c:pt>
                <c:pt idx="904">
                  <c:v>44014</c:v>
                </c:pt>
                <c:pt idx="905">
                  <c:v>44015</c:v>
                </c:pt>
                <c:pt idx="906">
                  <c:v>44018</c:v>
                </c:pt>
                <c:pt idx="907">
                  <c:v>44019</c:v>
                </c:pt>
                <c:pt idx="908">
                  <c:v>44020</c:v>
                </c:pt>
                <c:pt idx="909">
                  <c:v>44021</c:v>
                </c:pt>
                <c:pt idx="910">
                  <c:v>44022</c:v>
                </c:pt>
                <c:pt idx="911">
                  <c:v>44025</c:v>
                </c:pt>
                <c:pt idx="912">
                  <c:v>44026</c:v>
                </c:pt>
                <c:pt idx="913">
                  <c:v>44027</c:v>
                </c:pt>
                <c:pt idx="914">
                  <c:v>44028</c:v>
                </c:pt>
                <c:pt idx="915">
                  <c:v>44029</c:v>
                </c:pt>
                <c:pt idx="916">
                  <c:v>44032</c:v>
                </c:pt>
                <c:pt idx="917">
                  <c:v>44033</c:v>
                </c:pt>
                <c:pt idx="918">
                  <c:v>44034</c:v>
                </c:pt>
                <c:pt idx="919">
                  <c:v>44035</c:v>
                </c:pt>
                <c:pt idx="920">
                  <c:v>44036</c:v>
                </c:pt>
                <c:pt idx="921">
                  <c:v>44039</c:v>
                </c:pt>
                <c:pt idx="922">
                  <c:v>44040</c:v>
                </c:pt>
                <c:pt idx="923">
                  <c:v>44041</c:v>
                </c:pt>
                <c:pt idx="924">
                  <c:v>44042</c:v>
                </c:pt>
                <c:pt idx="925">
                  <c:v>44043</c:v>
                </c:pt>
                <c:pt idx="926">
                  <c:v>44046</c:v>
                </c:pt>
                <c:pt idx="927">
                  <c:v>44047</c:v>
                </c:pt>
                <c:pt idx="928">
                  <c:v>44048</c:v>
                </c:pt>
                <c:pt idx="929">
                  <c:v>44049</c:v>
                </c:pt>
                <c:pt idx="930">
                  <c:v>44050</c:v>
                </c:pt>
                <c:pt idx="931">
                  <c:v>44053</c:v>
                </c:pt>
                <c:pt idx="932">
                  <c:v>44054</c:v>
                </c:pt>
                <c:pt idx="933">
                  <c:v>44055</c:v>
                </c:pt>
                <c:pt idx="934">
                  <c:v>44056</c:v>
                </c:pt>
                <c:pt idx="935">
                  <c:v>44057</c:v>
                </c:pt>
                <c:pt idx="936">
                  <c:v>44060</c:v>
                </c:pt>
                <c:pt idx="937">
                  <c:v>44061</c:v>
                </c:pt>
                <c:pt idx="938">
                  <c:v>44062</c:v>
                </c:pt>
                <c:pt idx="939">
                  <c:v>44063</c:v>
                </c:pt>
                <c:pt idx="940">
                  <c:v>44064</c:v>
                </c:pt>
                <c:pt idx="941">
                  <c:v>44067</c:v>
                </c:pt>
                <c:pt idx="942">
                  <c:v>44068</c:v>
                </c:pt>
                <c:pt idx="943">
                  <c:v>44069</c:v>
                </c:pt>
                <c:pt idx="944">
                  <c:v>44070</c:v>
                </c:pt>
                <c:pt idx="945">
                  <c:v>44071</c:v>
                </c:pt>
                <c:pt idx="946">
                  <c:v>44074</c:v>
                </c:pt>
                <c:pt idx="947">
                  <c:v>44075</c:v>
                </c:pt>
                <c:pt idx="948">
                  <c:v>44076</c:v>
                </c:pt>
                <c:pt idx="949">
                  <c:v>44077</c:v>
                </c:pt>
                <c:pt idx="950">
                  <c:v>44078</c:v>
                </c:pt>
                <c:pt idx="951">
                  <c:v>44081</c:v>
                </c:pt>
                <c:pt idx="952">
                  <c:v>44082</c:v>
                </c:pt>
                <c:pt idx="953">
                  <c:v>44083</c:v>
                </c:pt>
                <c:pt idx="954">
                  <c:v>44084</c:v>
                </c:pt>
                <c:pt idx="955">
                  <c:v>44085</c:v>
                </c:pt>
                <c:pt idx="956">
                  <c:v>44088</c:v>
                </c:pt>
                <c:pt idx="957">
                  <c:v>44089</c:v>
                </c:pt>
                <c:pt idx="958">
                  <c:v>44090</c:v>
                </c:pt>
                <c:pt idx="959">
                  <c:v>44091</c:v>
                </c:pt>
                <c:pt idx="960">
                  <c:v>44092</c:v>
                </c:pt>
                <c:pt idx="961">
                  <c:v>44095</c:v>
                </c:pt>
                <c:pt idx="962">
                  <c:v>44096</c:v>
                </c:pt>
                <c:pt idx="963">
                  <c:v>44097</c:v>
                </c:pt>
                <c:pt idx="964">
                  <c:v>44098</c:v>
                </c:pt>
                <c:pt idx="965">
                  <c:v>44099</c:v>
                </c:pt>
                <c:pt idx="966">
                  <c:v>44102</c:v>
                </c:pt>
                <c:pt idx="967">
                  <c:v>44103</c:v>
                </c:pt>
                <c:pt idx="968">
                  <c:v>44104</c:v>
                </c:pt>
                <c:pt idx="969">
                  <c:v>44105</c:v>
                </c:pt>
                <c:pt idx="970">
                  <c:v>44106</c:v>
                </c:pt>
                <c:pt idx="971">
                  <c:v>44109</c:v>
                </c:pt>
                <c:pt idx="972">
                  <c:v>44110</c:v>
                </c:pt>
                <c:pt idx="973">
                  <c:v>44111</c:v>
                </c:pt>
                <c:pt idx="974">
                  <c:v>44112</c:v>
                </c:pt>
                <c:pt idx="975">
                  <c:v>44113</c:v>
                </c:pt>
                <c:pt idx="976">
                  <c:v>44116</c:v>
                </c:pt>
                <c:pt idx="977">
                  <c:v>44117</c:v>
                </c:pt>
                <c:pt idx="978">
                  <c:v>44118</c:v>
                </c:pt>
                <c:pt idx="979">
                  <c:v>44119</c:v>
                </c:pt>
                <c:pt idx="980">
                  <c:v>44120</c:v>
                </c:pt>
                <c:pt idx="981">
                  <c:v>44123</c:v>
                </c:pt>
                <c:pt idx="982">
                  <c:v>44124</c:v>
                </c:pt>
                <c:pt idx="983">
                  <c:v>44125</c:v>
                </c:pt>
                <c:pt idx="984">
                  <c:v>44126</c:v>
                </c:pt>
                <c:pt idx="985">
                  <c:v>44127</c:v>
                </c:pt>
                <c:pt idx="986">
                  <c:v>44130</c:v>
                </c:pt>
                <c:pt idx="987">
                  <c:v>44131</c:v>
                </c:pt>
                <c:pt idx="988">
                  <c:v>44132</c:v>
                </c:pt>
                <c:pt idx="989">
                  <c:v>44133</c:v>
                </c:pt>
                <c:pt idx="990">
                  <c:v>44134</c:v>
                </c:pt>
                <c:pt idx="991">
                  <c:v>44137</c:v>
                </c:pt>
                <c:pt idx="992">
                  <c:v>44138</c:v>
                </c:pt>
                <c:pt idx="993">
                  <c:v>44139</c:v>
                </c:pt>
                <c:pt idx="994">
                  <c:v>44140</c:v>
                </c:pt>
                <c:pt idx="995">
                  <c:v>44141</c:v>
                </c:pt>
                <c:pt idx="996">
                  <c:v>44144</c:v>
                </c:pt>
                <c:pt idx="997">
                  <c:v>44145</c:v>
                </c:pt>
                <c:pt idx="998">
                  <c:v>44146</c:v>
                </c:pt>
                <c:pt idx="999">
                  <c:v>44147</c:v>
                </c:pt>
                <c:pt idx="1000">
                  <c:v>44148</c:v>
                </c:pt>
                <c:pt idx="1001">
                  <c:v>44151</c:v>
                </c:pt>
                <c:pt idx="1002">
                  <c:v>44152</c:v>
                </c:pt>
                <c:pt idx="1003">
                  <c:v>44153</c:v>
                </c:pt>
                <c:pt idx="1004">
                  <c:v>44154</c:v>
                </c:pt>
                <c:pt idx="1005">
                  <c:v>44155</c:v>
                </c:pt>
                <c:pt idx="1006">
                  <c:v>44158</c:v>
                </c:pt>
                <c:pt idx="1007">
                  <c:v>44159</c:v>
                </c:pt>
                <c:pt idx="1008">
                  <c:v>44160</c:v>
                </c:pt>
                <c:pt idx="1009">
                  <c:v>44161</c:v>
                </c:pt>
                <c:pt idx="1010">
                  <c:v>44162</c:v>
                </c:pt>
                <c:pt idx="1011">
                  <c:v>44165</c:v>
                </c:pt>
                <c:pt idx="1012">
                  <c:v>44166</c:v>
                </c:pt>
                <c:pt idx="1013">
                  <c:v>44167</c:v>
                </c:pt>
                <c:pt idx="1014">
                  <c:v>44168</c:v>
                </c:pt>
                <c:pt idx="1015">
                  <c:v>44169</c:v>
                </c:pt>
                <c:pt idx="1016">
                  <c:v>44172</c:v>
                </c:pt>
                <c:pt idx="1017">
                  <c:v>44173</c:v>
                </c:pt>
                <c:pt idx="1018">
                  <c:v>44174</c:v>
                </c:pt>
                <c:pt idx="1019">
                  <c:v>44175</c:v>
                </c:pt>
                <c:pt idx="1020">
                  <c:v>44176</c:v>
                </c:pt>
                <c:pt idx="1021">
                  <c:v>44179</c:v>
                </c:pt>
                <c:pt idx="1022">
                  <c:v>44180</c:v>
                </c:pt>
                <c:pt idx="1023">
                  <c:v>44181</c:v>
                </c:pt>
                <c:pt idx="1024">
                  <c:v>44182</c:v>
                </c:pt>
                <c:pt idx="1025">
                  <c:v>44183</c:v>
                </c:pt>
                <c:pt idx="1026">
                  <c:v>44186</c:v>
                </c:pt>
                <c:pt idx="1027">
                  <c:v>44187</c:v>
                </c:pt>
                <c:pt idx="1028">
                  <c:v>44188</c:v>
                </c:pt>
                <c:pt idx="1029">
                  <c:v>44189</c:v>
                </c:pt>
                <c:pt idx="1030">
                  <c:v>44193</c:v>
                </c:pt>
                <c:pt idx="1031">
                  <c:v>44194</c:v>
                </c:pt>
                <c:pt idx="1032">
                  <c:v>44195</c:v>
                </c:pt>
                <c:pt idx="1033">
                  <c:v>44196</c:v>
                </c:pt>
                <c:pt idx="1034">
                  <c:v>44200</c:v>
                </c:pt>
                <c:pt idx="1035">
                  <c:v>44201</c:v>
                </c:pt>
                <c:pt idx="1036">
                  <c:v>44202</c:v>
                </c:pt>
                <c:pt idx="1037">
                  <c:v>44203</c:v>
                </c:pt>
                <c:pt idx="1038">
                  <c:v>44204</c:v>
                </c:pt>
                <c:pt idx="1039">
                  <c:v>44207</c:v>
                </c:pt>
                <c:pt idx="1040">
                  <c:v>44208</c:v>
                </c:pt>
                <c:pt idx="1041">
                  <c:v>44209</c:v>
                </c:pt>
                <c:pt idx="1042">
                  <c:v>44210</c:v>
                </c:pt>
                <c:pt idx="1043">
                  <c:v>44211</c:v>
                </c:pt>
                <c:pt idx="1044">
                  <c:v>44214</c:v>
                </c:pt>
                <c:pt idx="1045">
                  <c:v>44215</c:v>
                </c:pt>
                <c:pt idx="1046">
                  <c:v>44216</c:v>
                </c:pt>
                <c:pt idx="1047">
                  <c:v>44217</c:v>
                </c:pt>
                <c:pt idx="1048">
                  <c:v>44218</c:v>
                </c:pt>
                <c:pt idx="1049">
                  <c:v>44221</c:v>
                </c:pt>
                <c:pt idx="1050">
                  <c:v>44222</c:v>
                </c:pt>
                <c:pt idx="1051">
                  <c:v>44223</c:v>
                </c:pt>
                <c:pt idx="1052">
                  <c:v>44224</c:v>
                </c:pt>
                <c:pt idx="1053">
                  <c:v>44225</c:v>
                </c:pt>
                <c:pt idx="1054">
                  <c:v>44228</c:v>
                </c:pt>
                <c:pt idx="1055">
                  <c:v>44229</c:v>
                </c:pt>
                <c:pt idx="1056">
                  <c:v>44230</c:v>
                </c:pt>
                <c:pt idx="1057">
                  <c:v>44231</c:v>
                </c:pt>
                <c:pt idx="1058">
                  <c:v>44232</c:v>
                </c:pt>
                <c:pt idx="1059">
                  <c:v>44235</c:v>
                </c:pt>
                <c:pt idx="1060">
                  <c:v>44236</c:v>
                </c:pt>
                <c:pt idx="1061">
                  <c:v>44237</c:v>
                </c:pt>
                <c:pt idx="1062">
                  <c:v>44238</c:v>
                </c:pt>
                <c:pt idx="1063">
                  <c:v>44239</c:v>
                </c:pt>
                <c:pt idx="1064">
                  <c:v>44242</c:v>
                </c:pt>
                <c:pt idx="1065">
                  <c:v>44243</c:v>
                </c:pt>
                <c:pt idx="1066">
                  <c:v>44244</c:v>
                </c:pt>
                <c:pt idx="1067">
                  <c:v>44245</c:v>
                </c:pt>
                <c:pt idx="1068">
                  <c:v>44246</c:v>
                </c:pt>
                <c:pt idx="1069">
                  <c:v>44249</c:v>
                </c:pt>
                <c:pt idx="1070">
                  <c:v>44250</c:v>
                </c:pt>
                <c:pt idx="1071">
                  <c:v>44251</c:v>
                </c:pt>
                <c:pt idx="1072">
                  <c:v>44252</c:v>
                </c:pt>
                <c:pt idx="1073">
                  <c:v>44253</c:v>
                </c:pt>
                <c:pt idx="1074">
                  <c:v>44256</c:v>
                </c:pt>
                <c:pt idx="1075">
                  <c:v>44257</c:v>
                </c:pt>
                <c:pt idx="1076">
                  <c:v>44258</c:v>
                </c:pt>
                <c:pt idx="1077">
                  <c:v>44259</c:v>
                </c:pt>
                <c:pt idx="1078">
                  <c:v>44260</c:v>
                </c:pt>
                <c:pt idx="1079">
                  <c:v>44263</c:v>
                </c:pt>
                <c:pt idx="1080">
                  <c:v>44264</c:v>
                </c:pt>
                <c:pt idx="1081">
                  <c:v>44265</c:v>
                </c:pt>
                <c:pt idx="1082">
                  <c:v>44266</c:v>
                </c:pt>
                <c:pt idx="1083">
                  <c:v>44267</c:v>
                </c:pt>
                <c:pt idx="1084">
                  <c:v>44270</c:v>
                </c:pt>
                <c:pt idx="1085">
                  <c:v>44271</c:v>
                </c:pt>
                <c:pt idx="1086">
                  <c:v>44272</c:v>
                </c:pt>
                <c:pt idx="1087">
                  <c:v>44273</c:v>
                </c:pt>
                <c:pt idx="1088">
                  <c:v>44274</c:v>
                </c:pt>
                <c:pt idx="1089">
                  <c:v>44277</c:v>
                </c:pt>
                <c:pt idx="1090">
                  <c:v>44278</c:v>
                </c:pt>
                <c:pt idx="1091">
                  <c:v>44279</c:v>
                </c:pt>
                <c:pt idx="1092">
                  <c:v>44280</c:v>
                </c:pt>
                <c:pt idx="1093">
                  <c:v>44281</c:v>
                </c:pt>
                <c:pt idx="1094">
                  <c:v>44284</c:v>
                </c:pt>
                <c:pt idx="1095">
                  <c:v>44285</c:v>
                </c:pt>
                <c:pt idx="1096">
                  <c:v>44286</c:v>
                </c:pt>
                <c:pt idx="1097">
                  <c:v>44287</c:v>
                </c:pt>
                <c:pt idx="1098">
                  <c:v>44288</c:v>
                </c:pt>
                <c:pt idx="1099">
                  <c:v>44291</c:v>
                </c:pt>
                <c:pt idx="1100">
                  <c:v>44292</c:v>
                </c:pt>
                <c:pt idx="1101">
                  <c:v>44293</c:v>
                </c:pt>
                <c:pt idx="1102">
                  <c:v>44294</c:v>
                </c:pt>
                <c:pt idx="1103">
                  <c:v>44295</c:v>
                </c:pt>
                <c:pt idx="1104">
                  <c:v>44298</c:v>
                </c:pt>
                <c:pt idx="1105">
                  <c:v>44299</c:v>
                </c:pt>
                <c:pt idx="1106">
                  <c:v>44300</c:v>
                </c:pt>
                <c:pt idx="1107">
                  <c:v>44301</c:v>
                </c:pt>
                <c:pt idx="1108">
                  <c:v>44302</c:v>
                </c:pt>
                <c:pt idx="1109">
                  <c:v>44305</c:v>
                </c:pt>
                <c:pt idx="1110">
                  <c:v>44306</c:v>
                </c:pt>
                <c:pt idx="1111">
                  <c:v>44307</c:v>
                </c:pt>
                <c:pt idx="1112">
                  <c:v>44308</c:v>
                </c:pt>
                <c:pt idx="1113">
                  <c:v>44309</c:v>
                </c:pt>
                <c:pt idx="1114">
                  <c:v>44312</c:v>
                </c:pt>
                <c:pt idx="1115">
                  <c:v>44313</c:v>
                </c:pt>
                <c:pt idx="1116">
                  <c:v>44314</c:v>
                </c:pt>
                <c:pt idx="1117">
                  <c:v>44315</c:v>
                </c:pt>
                <c:pt idx="1118">
                  <c:v>44316</c:v>
                </c:pt>
                <c:pt idx="1119">
                  <c:v>44319</c:v>
                </c:pt>
                <c:pt idx="1120">
                  <c:v>44320</c:v>
                </c:pt>
                <c:pt idx="1121">
                  <c:v>44321</c:v>
                </c:pt>
                <c:pt idx="1122">
                  <c:v>44322</c:v>
                </c:pt>
                <c:pt idx="1123">
                  <c:v>44323</c:v>
                </c:pt>
                <c:pt idx="1124">
                  <c:v>44326</c:v>
                </c:pt>
                <c:pt idx="1125">
                  <c:v>44327</c:v>
                </c:pt>
                <c:pt idx="1126">
                  <c:v>44328</c:v>
                </c:pt>
                <c:pt idx="1127">
                  <c:v>44329</c:v>
                </c:pt>
                <c:pt idx="1128">
                  <c:v>44330</c:v>
                </c:pt>
                <c:pt idx="1129">
                  <c:v>44333</c:v>
                </c:pt>
                <c:pt idx="1130">
                  <c:v>44334</c:v>
                </c:pt>
                <c:pt idx="1131">
                  <c:v>44335</c:v>
                </c:pt>
                <c:pt idx="1132">
                  <c:v>44336</c:v>
                </c:pt>
                <c:pt idx="1133">
                  <c:v>44337</c:v>
                </c:pt>
                <c:pt idx="1134">
                  <c:v>44340</c:v>
                </c:pt>
                <c:pt idx="1135">
                  <c:v>44341</c:v>
                </c:pt>
                <c:pt idx="1136">
                  <c:v>44342</c:v>
                </c:pt>
                <c:pt idx="1137">
                  <c:v>44343</c:v>
                </c:pt>
                <c:pt idx="1138">
                  <c:v>44344</c:v>
                </c:pt>
                <c:pt idx="1139">
                  <c:v>44347</c:v>
                </c:pt>
                <c:pt idx="1140">
                  <c:v>44348</c:v>
                </c:pt>
                <c:pt idx="1141">
                  <c:v>44349</c:v>
                </c:pt>
                <c:pt idx="1142">
                  <c:v>44350</c:v>
                </c:pt>
                <c:pt idx="1143">
                  <c:v>44351</c:v>
                </c:pt>
                <c:pt idx="1144">
                  <c:v>44354</c:v>
                </c:pt>
                <c:pt idx="1145">
                  <c:v>44355</c:v>
                </c:pt>
                <c:pt idx="1146">
                  <c:v>44356</c:v>
                </c:pt>
                <c:pt idx="1147">
                  <c:v>44357</c:v>
                </c:pt>
                <c:pt idx="1148">
                  <c:v>44358</c:v>
                </c:pt>
                <c:pt idx="1149">
                  <c:v>44361</c:v>
                </c:pt>
                <c:pt idx="1150">
                  <c:v>44362</c:v>
                </c:pt>
                <c:pt idx="1151">
                  <c:v>44363</c:v>
                </c:pt>
                <c:pt idx="1152">
                  <c:v>44364</c:v>
                </c:pt>
                <c:pt idx="1153">
                  <c:v>44365</c:v>
                </c:pt>
                <c:pt idx="1154">
                  <c:v>44368</c:v>
                </c:pt>
                <c:pt idx="1155">
                  <c:v>44369</c:v>
                </c:pt>
                <c:pt idx="1156">
                  <c:v>44370</c:v>
                </c:pt>
                <c:pt idx="1157">
                  <c:v>44371</c:v>
                </c:pt>
                <c:pt idx="1158">
                  <c:v>44372</c:v>
                </c:pt>
                <c:pt idx="1159">
                  <c:v>44375</c:v>
                </c:pt>
                <c:pt idx="1160">
                  <c:v>44376</c:v>
                </c:pt>
                <c:pt idx="1161">
                  <c:v>44377</c:v>
                </c:pt>
                <c:pt idx="1162">
                  <c:v>44378</c:v>
                </c:pt>
                <c:pt idx="1163">
                  <c:v>44379</c:v>
                </c:pt>
                <c:pt idx="1164">
                  <c:v>44382</c:v>
                </c:pt>
                <c:pt idx="1165">
                  <c:v>44383</c:v>
                </c:pt>
                <c:pt idx="1166">
                  <c:v>44384</c:v>
                </c:pt>
                <c:pt idx="1167">
                  <c:v>44385</c:v>
                </c:pt>
                <c:pt idx="1168">
                  <c:v>44386</c:v>
                </c:pt>
                <c:pt idx="1169">
                  <c:v>44389</c:v>
                </c:pt>
                <c:pt idx="1170">
                  <c:v>44390</c:v>
                </c:pt>
                <c:pt idx="1171">
                  <c:v>44391</c:v>
                </c:pt>
                <c:pt idx="1172">
                  <c:v>44392</c:v>
                </c:pt>
                <c:pt idx="1173">
                  <c:v>44393</c:v>
                </c:pt>
                <c:pt idx="1174">
                  <c:v>44396</c:v>
                </c:pt>
                <c:pt idx="1175">
                  <c:v>44397</c:v>
                </c:pt>
                <c:pt idx="1176">
                  <c:v>44398</c:v>
                </c:pt>
                <c:pt idx="1177">
                  <c:v>44399</c:v>
                </c:pt>
                <c:pt idx="1178">
                  <c:v>44400</c:v>
                </c:pt>
                <c:pt idx="1179">
                  <c:v>44403</c:v>
                </c:pt>
                <c:pt idx="1180">
                  <c:v>44404</c:v>
                </c:pt>
                <c:pt idx="1181">
                  <c:v>44405</c:v>
                </c:pt>
                <c:pt idx="1182">
                  <c:v>44406</c:v>
                </c:pt>
                <c:pt idx="1183">
                  <c:v>44407</c:v>
                </c:pt>
                <c:pt idx="1184">
                  <c:v>44410</c:v>
                </c:pt>
                <c:pt idx="1185">
                  <c:v>44411</c:v>
                </c:pt>
                <c:pt idx="1186">
                  <c:v>44412</c:v>
                </c:pt>
                <c:pt idx="1187">
                  <c:v>44413</c:v>
                </c:pt>
                <c:pt idx="1188">
                  <c:v>44414</c:v>
                </c:pt>
                <c:pt idx="1189">
                  <c:v>44417</c:v>
                </c:pt>
                <c:pt idx="1190">
                  <c:v>44418</c:v>
                </c:pt>
                <c:pt idx="1191">
                  <c:v>44419</c:v>
                </c:pt>
                <c:pt idx="1192">
                  <c:v>44420</c:v>
                </c:pt>
                <c:pt idx="1193">
                  <c:v>44421</c:v>
                </c:pt>
                <c:pt idx="1194">
                  <c:v>44424</c:v>
                </c:pt>
                <c:pt idx="1195">
                  <c:v>44425</c:v>
                </c:pt>
                <c:pt idx="1196">
                  <c:v>44426</c:v>
                </c:pt>
                <c:pt idx="1197">
                  <c:v>44427</c:v>
                </c:pt>
                <c:pt idx="1198">
                  <c:v>44428</c:v>
                </c:pt>
                <c:pt idx="1199">
                  <c:v>44431</c:v>
                </c:pt>
                <c:pt idx="1200">
                  <c:v>44432</c:v>
                </c:pt>
                <c:pt idx="1201">
                  <c:v>44433</c:v>
                </c:pt>
                <c:pt idx="1202">
                  <c:v>44434</c:v>
                </c:pt>
                <c:pt idx="1203">
                  <c:v>44435</c:v>
                </c:pt>
                <c:pt idx="1204">
                  <c:v>44438</c:v>
                </c:pt>
                <c:pt idx="1205">
                  <c:v>44439</c:v>
                </c:pt>
                <c:pt idx="1206">
                  <c:v>44440</c:v>
                </c:pt>
                <c:pt idx="1207">
                  <c:v>44441</c:v>
                </c:pt>
                <c:pt idx="1208">
                  <c:v>44442</c:v>
                </c:pt>
                <c:pt idx="1209">
                  <c:v>44445</c:v>
                </c:pt>
                <c:pt idx="1210">
                  <c:v>44446</c:v>
                </c:pt>
                <c:pt idx="1211">
                  <c:v>44447</c:v>
                </c:pt>
                <c:pt idx="1212">
                  <c:v>44448</c:v>
                </c:pt>
                <c:pt idx="1213">
                  <c:v>44449</c:v>
                </c:pt>
                <c:pt idx="1214">
                  <c:v>44452</c:v>
                </c:pt>
                <c:pt idx="1215">
                  <c:v>44453</c:v>
                </c:pt>
                <c:pt idx="1216">
                  <c:v>44454</c:v>
                </c:pt>
                <c:pt idx="1217">
                  <c:v>44455</c:v>
                </c:pt>
                <c:pt idx="1218">
                  <c:v>44456</c:v>
                </c:pt>
                <c:pt idx="1219">
                  <c:v>44459</c:v>
                </c:pt>
                <c:pt idx="1220">
                  <c:v>44460</c:v>
                </c:pt>
                <c:pt idx="1221">
                  <c:v>44461</c:v>
                </c:pt>
                <c:pt idx="1222">
                  <c:v>44462</c:v>
                </c:pt>
                <c:pt idx="1223">
                  <c:v>44463</c:v>
                </c:pt>
                <c:pt idx="1224">
                  <c:v>44466</c:v>
                </c:pt>
                <c:pt idx="1225">
                  <c:v>44467</c:v>
                </c:pt>
                <c:pt idx="1226">
                  <c:v>44468</c:v>
                </c:pt>
                <c:pt idx="1227">
                  <c:v>44469</c:v>
                </c:pt>
                <c:pt idx="1228">
                  <c:v>44470</c:v>
                </c:pt>
                <c:pt idx="1229">
                  <c:v>44473</c:v>
                </c:pt>
                <c:pt idx="1230">
                  <c:v>44474</c:v>
                </c:pt>
                <c:pt idx="1231">
                  <c:v>44475</c:v>
                </c:pt>
                <c:pt idx="1232">
                  <c:v>44476</c:v>
                </c:pt>
                <c:pt idx="1233">
                  <c:v>44477</c:v>
                </c:pt>
                <c:pt idx="1234">
                  <c:v>44480</c:v>
                </c:pt>
                <c:pt idx="1235">
                  <c:v>44481</c:v>
                </c:pt>
                <c:pt idx="1236">
                  <c:v>44482</c:v>
                </c:pt>
                <c:pt idx="1237">
                  <c:v>44483</c:v>
                </c:pt>
                <c:pt idx="1238">
                  <c:v>44484</c:v>
                </c:pt>
                <c:pt idx="1239">
                  <c:v>44487</c:v>
                </c:pt>
                <c:pt idx="1240">
                  <c:v>44488</c:v>
                </c:pt>
                <c:pt idx="1241">
                  <c:v>44489</c:v>
                </c:pt>
                <c:pt idx="1242">
                  <c:v>44490</c:v>
                </c:pt>
                <c:pt idx="1243">
                  <c:v>44491</c:v>
                </c:pt>
                <c:pt idx="1244">
                  <c:v>44494</c:v>
                </c:pt>
                <c:pt idx="1245">
                  <c:v>44495</c:v>
                </c:pt>
                <c:pt idx="1246">
                  <c:v>44496</c:v>
                </c:pt>
                <c:pt idx="1247">
                  <c:v>44497</c:v>
                </c:pt>
                <c:pt idx="1248">
                  <c:v>44498</c:v>
                </c:pt>
                <c:pt idx="1249">
                  <c:v>44501</c:v>
                </c:pt>
                <c:pt idx="1250">
                  <c:v>44502</c:v>
                </c:pt>
                <c:pt idx="1251">
                  <c:v>44503</c:v>
                </c:pt>
                <c:pt idx="1252">
                  <c:v>44504</c:v>
                </c:pt>
                <c:pt idx="1253">
                  <c:v>44505</c:v>
                </c:pt>
                <c:pt idx="1254">
                  <c:v>44508</c:v>
                </c:pt>
                <c:pt idx="1255">
                  <c:v>44509</c:v>
                </c:pt>
                <c:pt idx="1256">
                  <c:v>44510</c:v>
                </c:pt>
                <c:pt idx="1257">
                  <c:v>44511</c:v>
                </c:pt>
                <c:pt idx="1258">
                  <c:v>44512</c:v>
                </c:pt>
                <c:pt idx="1259">
                  <c:v>44515</c:v>
                </c:pt>
                <c:pt idx="1260">
                  <c:v>44516</c:v>
                </c:pt>
                <c:pt idx="1261">
                  <c:v>44517</c:v>
                </c:pt>
                <c:pt idx="1262">
                  <c:v>44518</c:v>
                </c:pt>
                <c:pt idx="1263">
                  <c:v>44519</c:v>
                </c:pt>
                <c:pt idx="1264">
                  <c:v>44522</c:v>
                </c:pt>
                <c:pt idx="1265">
                  <c:v>44523</c:v>
                </c:pt>
                <c:pt idx="1266">
                  <c:v>44524</c:v>
                </c:pt>
                <c:pt idx="1267">
                  <c:v>44525</c:v>
                </c:pt>
                <c:pt idx="1268">
                  <c:v>44526</c:v>
                </c:pt>
                <c:pt idx="1269">
                  <c:v>44529</c:v>
                </c:pt>
                <c:pt idx="1270">
                  <c:v>44530</c:v>
                </c:pt>
                <c:pt idx="1271">
                  <c:v>44531</c:v>
                </c:pt>
                <c:pt idx="1272">
                  <c:v>44532</c:v>
                </c:pt>
                <c:pt idx="1273">
                  <c:v>44533</c:v>
                </c:pt>
                <c:pt idx="1274">
                  <c:v>44536</c:v>
                </c:pt>
                <c:pt idx="1275">
                  <c:v>44537</c:v>
                </c:pt>
                <c:pt idx="1276">
                  <c:v>44538</c:v>
                </c:pt>
                <c:pt idx="1277">
                  <c:v>44539</c:v>
                </c:pt>
                <c:pt idx="1278">
                  <c:v>44540</c:v>
                </c:pt>
                <c:pt idx="1279">
                  <c:v>44543</c:v>
                </c:pt>
                <c:pt idx="1280">
                  <c:v>44544</c:v>
                </c:pt>
                <c:pt idx="1281">
                  <c:v>44545</c:v>
                </c:pt>
                <c:pt idx="1282">
                  <c:v>44546</c:v>
                </c:pt>
                <c:pt idx="1283">
                  <c:v>44547</c:v>
                </c:pt>
                <c:pt idx="1284">
                  <c:v>44550</c:v>
                </c:pt>
                <c:pt idx="1285">
                  <c:v>44551</c:v>
                </c:pt>
                <c:pt idx="1286">
                  <c:v>44552</c:v>
                </c:pt>
                <c:pt idx="1287">
                  <c:v>44553</c:v>
                </c:pt>
                <c:pt idx="1288">
                  <c:v>44554</c:v>
                </c:pt>
                <c:pt idx="1289">
                  <c:v>44557</c:v>
                </c:pt>
                <c:pt idx="1290">
                  <c:v>44558</c:v>
                </c:pt>
                <c:pt idx="1291">
                  <c:v>44559</c:v>
                </c:pt>
                <c:pt idx="1292">
                  <c:v>44560</c:v>
                </c:pt>
                <c:pt idx="1293">
                  <c:v>44561</c:v>
                </c:pt>
                <c:pt idx="1294">
                  <c:v>44564</c:v>
                </c:pt>
                <c:pt idx="1295">
                  <c:v>44565</c:v>
                </c:pt>
                <c:pt idx="1296">
                  <c:v>44566</c:v>
                </c:pt>
                <c:pt idx="1297">
                  <c:v>44567</c:v>
                </c:pt>
                <c:pt idx="1298">
                  <c:v>44568</c:v>
                </c:pt>
                <c:pt idx="1299">
                  <c:v>44571</c:v>
                </c:pt>
                <c:pt idx="1300">
                  <c:v>44572</c:v>
                </c:pt>
                <c:pt idx="1301">
                  <c:v>44573</c:v>
                </c:pt>
                <c:pt idx="1302">
                  <c:v>44574</c:v>
                </c:pt>
                <c:pt idx="1303">
                  <c:v>44575</c:v>
                </c:pt>
                <c:pt idx="1304">
                  <c:v>44578</c:v>
                </c:pt>
                <c:pt idx="1305">
                  <c:v>44579</c:v>
                </c:pt>
                <c:pt idx="1306">
                  <c:v>44580</c:v>
                </c:pt>
                <c:pt idx="1307">
                  <c:v>44581</c:v>
                </c:pt>
                <c:pt idx="1308">
                  <c:v>44582</c:v>
                </c:pt>
                <c:pt idx="1309">
                  <c:v>44585</c:v>
                </c:pt>
                <c:pt idx="1310">
                  <c:v>44586</c:v>
                </c:pt>
                <c:pt idx="1311">
                  <c:v>44587</c:v>
                </c:pt>
                <c:pt idx="1312">
                  <c:v>44588</c:v>
                </c:pt>
                <c:pt idx="1313">
                  <c:v>44589</c:v>
                </c:pt>
                <c:pt idx="1314">
                  <c:v>44592</c:v>
                </c:pt>
                <c:pt idx="1315">
                  <c:v>44593</c:v>
                </c:pt>
                <c:pt idx="1316">
                  <c:v>44594</c:v>
                </c:pt>
                <c:pt idx="1317">
                  <c:v>44595</c:v>
                </c:pt>
                <c:pt idx="1318">
                  <c:v>44596</c:v>
                </c:pt>
                <c:pt idx="1319">
                  <c:v>44599</c:v>
                </c:pt>
                <c:pt idx="1320">
                  <c:v>44600</c:v>
                </c:pt>
                <c:pt idx="1321">
                  <c:v>44601</c:v>
                </c:pt>
                <c:pt idx="1322">
                  <c:v>44602</c:v>
                </c:pt>
                <c:pt idx="1323">
                  <c:v>44603</c:v>
                </c:pt>
                <c:pt idx="1324">
                  <c:v>44606</c:v>
                </c:pt>
                <c:pt idx="1325">
                  <c:v>44607</c:v>
                </c:pt>
                <c:pt idx="1326">
                  <c:v>44608</c:v>
                </c:pt>
                <c:pt idx="1327">
                  <c:v>44609</c:v>
                </c:pt>
                <c:pt idx="1328">
                  <c:v>44610</c:v>
                </c:pt>
                <c:pt idx="1329">
                  <c:v>44613</c:v>
                </c:pt>
                <c:pt idx="1330">
                  <c:v>44614</c:v>
                </c:pt>
                <c:pt idx="1331">
                  <c:v>44615</c:v>
                </c:pt>
                <c:pt idx="1332">
                  <c:v>44616</c:v>
                </c:pt>
                <c:pt idx="1333">
                  <c:v>44617</c:v>
                </c:pt>
                <c:pt idx="1334">
                  <c:v>44620</c:v>
                </c:pt>
                <c:pt idx="1335">
                  <c:v>44621</c:v>
                </c:pt>
                <c:pt idx="1336">
                  <c:v>44622</c:v>
                </c:pt>
                <c:pt idx="1337">
                  <c:v>44623</c:v>
                </c:pt>
                <c:pt idx="1338">
                  <c:v>44624</c:v>
                </c:pt>
                <c:pt idx="1339">
                  <c:v>44627</c:v>
                </c:pt>
                <c:pt idx="1340">
                  <c:v>44628</c:v>
                </c:pt>
                <c:pt idx="1341">
                  <c:v>44629</c:v>
                </c:pt>
                <c:pt idx="1342">
                  <c:v>44630</c:v>
                </c:pt>
                <c:pt idx="1343">
                  <c:v>44631</c:v>
                </c:pt>
                <c:pt idx="1344">
                  <c:v>44634</c:v>
                </c:pt>
                <c:pt idx="1345">
                  <c:v>44635</c:v>
                </c:pt>
                <c:pt idx="1346">
                  <c:v>44636</c:v>
                </c:pt>
                <c:pt idx="1347">
                  <c:v>44637</c:v>
                </c:pt>
                <c:pt idx="1348">
                  <c:v>44638</c:v>
                </c:pt>
                <c:pt idx="1349">
                  <c:v>44641</c:v>
                </c:pt>
                <c:pt idx="1350">
                  <c:v>44642</c:v>
                </c:pt>
                <c:pt idx="1351">
                  <c:v>44643</c:v>
                </c:pt>
                <c:pt idx="1352">
                  <c:v>44644</c:v>
                </c:pt>
                <c:pt idx="1353">
                  <c:v>44645</c:v>
                </c:pt>
                <c:pt idx="1354">
                  <c:v>44648</c:v>
                </c:pt>
                <c:pt idx="1355">
                  <c:v>44649</c:v>
                </c:pt>
                <c:pt idx="1356">
                  <c:v>44650</c:v>
                </c:pt>
                <c:pt idx="1357">
                  <c:v>44651</c:v>
                </c:pt>
                <c:pt idx="1358">
                  <c:v>44652</c:v>
                </c:pt>
                <c:pt idx="1359">
                  <c:v>44655</c:v>
                </c:pt>
                <c:pt idx="1360">
                  <c:v>44656</c:v>
                </c:pt>
                <c:pt idx="1361">
                  <c:v>44657</c:v>
                </c:pt>
                <c:pt idx="1362">
                  <c:v>44658</c:v>
                </c:pt>
                <c:pt idx="1363">
                  <c:v>44659</c:v>
                </c:pt>
                <c:pt idx="1364">
                  <c:v>44662</c:v>
                </c:pt>
                <c:pt idx="1365">
                  <c:v>44663</c:v>
                </c:pt>
                <c:pt idx="1366">
                  <c:v>44664</c:v>
                </c:pt>
                <c:pt idx="1367">
                  <c:v>44665</c:v>
                </c:pt>
                <c:pt idx="1368">
                  <c:v>44669</c:v>
                </c:pt>
                <c:pt idx="1369">
                  <c:v>44670</c:v>
                </c:pt>
                <c:pt idx="1370">
                  <c:v>44671</c:v>
                </c:pt>
                <c:pt idx="1371">
                  <c:v>44672</c:v>
                </c:pt>
                <c:pt idx="1372">
                  <c:v>44673</c:v>
                </c:pt>
                <c:pt idx="1373">
                  <c:v>44676</c:v>
                </c:pt>
                <c:pt idx="1374">
                  <c:v>44677</c:v>
                </c:pt>
                <c:pt idx="1375">
                  <c:v>44678</c:v>
                </c:pt>
                <c:pt idx="1376">
                  <c:v>44679</c:v>
                </c:pt>
                <c:pt idx="1377">
                  <c:v>44680</c:v>
                </c:pt>
                <c:pt idx="1378">
                  <c:v>44683</c:v>
                </c:pt>
                <c:pt idx="1379">
                  <c:v>44684</c:v>
                </c:pt>
                <c:pt idx="1380">
                  <c:v>44685</c:v>
                </c:pt>
                <c:pt idx="1381">
                  <c:v>44686</c:v>
                </c:pt>
                <c:pt idx="1382">
                  <c:v>44687</c:v>
                </c:pt>
                <c:pt idx="1383">
                  <c:v>44690</c:v>
                </c:pt>
                <c:pt idx="1384">
                  <c:v>44691</c:v>
                </c:pt>
                <c:pt idx="1385">
                  <c:v>44692</c:v>
                </c:pt>
                <c:pt idx="1386">
                  <c:v>44693</c:v>
                </c:pt>
                <c:pt idx="1387">
                  <c:v>44694</c:v>
                </c:pt>
                <c:pt idx="1388">
                  <c:v>44697</c:v>
                </c:pt>
                <c:pt idx="1389">
                  <c:v>44698</c:v>
                </c:pt>
                <c:pt idx="1390">
                  <c:v>44699</c:v>
                </c:pt>
                <c:pt idx="1391">
                  <c:v>44700</c:v>
                </c:pt>
                <c:pt idx="1392">
                  <c:v>44701</c:v>
                </c:pt>
                <c:pt idx="1393">
                  <c:v>44704</c:v>
                </c:pt>
                <c:pt idx="1394">
                  <c:v>44705</c:v>
                </c:pt>
                <c:pt idx="1395">
                  <c:v>44706</c:v>
                </c:pt>
                <c:pt idx="1396">
                  <c:v>44707</c:v>
                </c:pt>
                <c:pt idx="1397">
                  <c:v>44708</c:v>
                </c:pt>
                <c:pt idx="1398">
                  <c:v>44711</c:v>
                </c:pt>
                <c:pt idx="1399">
                  <c:v>44712</c:v>
                </c:pt>
                <c:pt idx="1400">
                  <c:v>44713</c:v>
                </c:pt>
                <c:pt idx="1401">
                  <c:v>44714</c:v>
                </c:pt>
                <c:pt idx="1402">
                  <c:v>44715</c:v>
                </c:pt>
                <c:pt idx="1403">
                  <c:v>44718</c:v>
                </c:pt>
                <c:pt idx="1404">
                  <c:v>44719</c:v>
                </c:pt>
                <c:pt idx="1405">
                  <c:v>44720</c:v>
                </c:pt>
                <c:pt idx="1406">
                  <c:v>44721</c:v>
                </c:pt>
                <c:pt idx="1407">
                  <c:v>44722</c:v>
                </c:pt>
                <c:pt idx="1408">
                  <c:v>44725</c:v>
                </c:pt>
                <c:pt idx="1409">
                  <c:v>44726</c:v>
                </c:pt>
                <c:pt idx="1410">
                  <c:v>44727</c:v>
                </c:pt>
                <c:pt idx="1411">
                  <c:v>44728</c:v>
                </c:pt>
                <c:pt idx="1412">
                  <c:v>44729</c:v>
                </c:pt>
                <c:pt idx="1413">
                  <c:v>44732</c:v>
                </c:pt>
                <c:pt idx="1414">
                  <c:v>44733</c:v>
                </c:pt>
                <c:pt idx="1415">
                  <c:v>44734</c:v>
                </c:pt>
                <c:pt idx="1416">
                  <c:v>44735</c:v>
                </c:pt>
                <c:pt idx="1417">
                  <c:v>44736</c:v>
                </c:pt>
                <c:pt idx="1418">
                  <c:v>44739</c:v>
                </c:pt>
                <c:pt idx="1419">
                  <c:v>44740</c:v>
                </c:pt>
                <c:pt idx="1420">
                  <c:v>44741</c:v>
                </c:pt>
                <c:pt idx="1421">
                  <c:v>44742</c:v>
                </c:pt>
                <c:pt idx="1422">
                  <c:v>44743</c:v>
                </c:pt>
                <c:pt idx="1423">
                  <c:v>44746</c:v>
                </c:pt>
                <c:pt idx="1424">
                  <c:v>44747</c:v>
                </c:pt>
                <c:pt idx="1425">
                  <c:v>44748</c:v>
                </c:pt>
                <c:pt idx="1426">
                  <c:v>44749</c:v>
                </c:pt>
                <c:pt idx="1427">
                  <c:v>44750</c:v>
                </c:pt>
                <c:pt idx="1428">
                  <c:v>44753</c:v>
                </c:pt>
                <c:pt idx="1429">
                  <c:v>44754</c:v>
                </c:pt>
                <c:pt idx="1430">
                  <c:v>44755</c:v>
                </c:pt>
                <c:pt idx="1431">
                  <c:v>44756</c:v>
                </c:pt>
                <c:pt idx="1432">
                  <c:v>44757</c:v>
                </c:pt>
                <c:pt idx="1433">
                  <c:v>44760</c:v>
                </c:pt>
                <c:pt idx="1434">
                  <c:v>44761</c:v>
                </c:pt>
                <c:pt idx="1435">
                  <c:v>44762</c:v>
                </c:pt>
                <c:pt idx="1436">
                  <c:v>44763</c:v>
                </c:pt>
                <c:pt idx="1437">
                  <c:v>44764</c:v>
                </c:pt>
                <c:pt idx="1438">
                  <c:v>44767</c:v>
                </c:pt>
                <c:pt idx="1439">
                  <c:v>44768</c:v>
                </c:pt>
                <c:pt idx="1440">
                  <c:v>44769</c:v>
                </c:pt>
                <c:pt idx="1441">
                  <c:v>44770</c:v>
                </c:pt>
                <c:pt idx="1442">
                  <c:v>44771</c:v>
                </c:pt>
                <c:pt idx="1443">
                  <c:v>44774</c:v>
                </c:pt>
                <c:pt idx="1444">
                  <c:v>44775</c:v>
                </c:pt>
                <c:pt idx="1445">
                  <c:v>44776</c:v>
                </c:pt>
                <c:pt idx="1446">
                  <c:v>44777</c:v>
                </c:pt>
                <c:pt idx="1447">
                  <c:v>44778</c:v>
                </c:pt>
                <c:pt idx="1448">
                  <c:v>44781</c:v>
                </c:pt>
                <c:pt idx="1449">
                  <c:v>44782</c:v>
                </c:pt>
                <c:pt idx="1450">
                  <c:v>44783</c:v>
                </c:pt>
                <c:pt idx="1451">
                  <c:v>44784</c:v>
                </c:pt>
                <c:pt idx="1452">
                  <c:v>44785</c:v>
                </c:pt>
                <c:pt idx="1453">
                  <c:v>44788</c:v>
                </c:pt>
                <c:pt idx="1454">
                  <c:v>44789</c:v>
                </c:pt>
                <c:pt idx="1455">
                  <c:v>44790</c:v>
                </c:pt>
                <c:pt idx="1456">
                  <c:v>44791</c:v>
                </c:pt>
                <c:pt idx="1457">
                  <c:v>44792</c:v>
                </c:pt>
                <c:pt idx="1458">
                  <c:v>44795</c:v>
                </c:pt>
                <c:pt idx="1459">
                  <c:v>44796</c:v>
                </c:pt>
                <c:pt idx="1460">
                  <c:v>44797</c:v>
                </c:pt>
                <c:pt idx="1461">
                  <c:v>44798</c:v>
                </c:pt>
                <c:pt idx="1462">
                  <c:v>44799</c:v>
                </c:pt>
                <c:pt idx="1463">
                  <c:v>44802</c:v>
                </c:pt>
                <c:pt idx="1464">
                  <c:v>44803</c:v>
                </c:pt>
                <c:pt idx="1465">
                  <c:v>44804</c:v>
                </c:pt>
                <c:pt idx="1466">
                  <c:v>44805</c:v>
                </c:pt>
                <c:pt idx="1467">
                  <c:v>44806</c:v>
                </c:pt>
                <c:pt idx="1468">
                  <c:v>44809</c:v>
                </c:pt>
                <c:pt idx="1469">
                  <c:v>44810</c:v>
                </c:pt>
                <c:pt idx="1470">
                  <c:v>44811</c:v>
                </c:pt>
                <c:pt idx="1471">
                  <c:v>44812</c:v>
                </c:pt>
                <c:pt idx="1472">
                  <c:v>44813</c:v>
                </c:pt>
                <c:pt idx="1473">
                  <c:v>44816</c:v>
                </c:pt>
                <c:pt idx="1474">
                  <c:v>44817</c:v>
                </c:pt>
                <c:pt idx="1475">
                  <c:v>44818</c:v>
                </c:pt>
                <c:pt idx="1476">
                  <c:v>44819</c:v>
                </c:pt>
                <c:pt idx="1477">
                  <c:v>44820</c:v>
                </c:pt>
                <c:pt idx="1478">
                  <c:v>44823</c:v>
                </c:pt>
                <c:pt idx="1479">
                  <c:v>44824</c:v>
                </c:pt>
                <c:pt idx="1480">
                  <c:v>44825</c:v>
                </c:pt>
                <c:pt idx="1481">
                  <c:v>44826</c:v>
                </c:pt>
                <c:pt idx="1482">
                  <c:v>44827</c:v>
                </c:pt>
                <c:pt idx="1483">
                  <c:v>44830</c:v>
                </c:pt>
                <c:pt idx="1484">
                  <c:v>44831</c:v>
                </c:pt>
                <c:pt idx="1485">
                  <c:v>44832</c:v>
                </c:pt>
                <c:pt idx="1486">
                  <c:v>44833</c:v>
                </c:pt>
                <c:pt idx="1487">
                  <c:v>44834</c:v>
                </c:pt>
                <c:pt idx="1488">
                  <c:v>44837</c:v>
                </c:pt>
                <c:pt idx="1489">
                  <c:v>44838</c:v>
                </c:pt>
                <c:pt idx="1490">
                  <c:v>44839</c:v>
                </c:pt>
                <c:pt idx="1491">
                  <c:v>44840</c:v>
                </c:pt>
                <c:pt idx="1492">
                  <c:v>44841</c:v>
                </c:pt>
                <c:pt idx="1493">
                  <c:v>44844</c:v>
                </c:pt>
                <c:pt idx="1494">
                  <c:v>44845</c:v>
                </c:pt>
                <c:pt idx="1495">
                  <c:v>44846</c:v>
                </c:pt>
                <c:pt idx="1496">
                  <c:v>44847</c:v>
                </c:pt>
                <c:pt idx="1497">
                  <c:v>44848</c:v>
                </c:pt>
                <c:pt idx="1498">
                  <c:v>44851</c:v>
                </c:pt>
                <c:pt idx="1499">
                  <c:v>44852</c:v>
                </c:pt>
                <c:pt idx="1500">
                  <c:v>44853</c:v>
                </c:pt>
                <c:pt idx="1501">
                  <c:v>44854</c:v>
                </c:pt>
                <c:pt idx="1502">
                  <c:v>44855</c:v>
                </c:pt>
                <c:pt idx="1503">
                  <c:v>44858</c:v>
                </c:pt>
                <c:pt idx="1504">
                  <c:v>44859</c:v>
                </c:pt>
                <c:pt idx="1505">
                  <c:v>44860</c:v>
                </c:pt>
                <c:pt idx="1506">
                  <c:v>44861</c:v>
                </c:pt>
                <c:pt idx="1507">
                  <c:v>44862</c:v>
                </c:pt>
                <c:pt idx="1508">
                  <c:v>44865</c:v>
                </c:pt>
                <c:pt idx="1509">
                  <c:v>44866</c:v>
                </c:pt>
                <c:pt idx="1510">
                  <c:v>44867</c:v>
                </c:pt>
                <c:pt idx="1511">
                  <c:v>44868</c:v>
                </c:pt>
                <c:pt idx="1512">
                  <c:v>44869</c:v>
                </c:pt>
                <c:pt idx="1513">
                  <c:v>44872</c:v>
                </c:pt>
                <c:pt idx="1514">
                  <c:v>44873</c:v>
                </c:pt>
                <c:pt idx="1515">
                  <c:v>44874</c:v>
                </c:pt>
                <c:pt idx="1516">
                  <c:v>44875</c:v>
                </c:pt>
                <c:pt idx="1517">
                  <c:v>44876</c:v>
                </c:pt>
                <c:pt idx="1518">
                  <c:v>44879</c:v>
                </c:pt>
                <c:pt idx="1519">
                  <c:v>44880</c:v>
                </c:pt>
                <c:pt idx="1520">
                  <c:v>44881</c:v>
                </c:pt>
                <c:pt idx="1521">
                  <c:v>44882</c:v>
                </c:pt>
                <c:pt idx="1522">
                  <c:v>44883</c:v>
                </c:pt>
                <c:pt idx="1523">
                  <c:v>44886</c:v>
                </c:pt>
                <c:pt idx="1524">
                  <c:v>44887</c:v>
                </c:pt>
                <c:pt idx="1525">
                  <c:v>44888</c:v>
                </c:pt>
                <c:pt idx="1526">
                  <c:v>44889</c:v>
                </c:pt>
                <c:pt idx="1527">
                  <c:v>44890</c:v>
                </c:pt>
                <c:pt idx="1528">
                  <c:v>44893</c:v>
                </c:pt>
                <c:pt idx="1529">
                  <c:v>44894</c:v>
                </c:pt>
                <c:pt idx="1530">
                  <c:v>44895</c:v>
                </c:pt>
                <c:pt idx="1531">
                  <c:v>44896</c:v>
                </c:pt>
                <c:pt idx="1532">
                  <c:v>44897</c:v>
                </c:pt>
                <c:pt idx="1533">
                  <c:v>44900</c:v>
                </c:pt>
                <c:pt idx="1534">
                  <c:v>44901</c:v>
                </c:pt>
                <c:pt idx="1535">
                  <c:v>44902</c:v>
                </c:pt>
                <c:pt idx="1536">
                  <c:v>44903</c:v>
                </c:pt>
                <c:pt idx="1537">
                  <c:v>44904</c:v>
                </c:pt>
                <c:pt idx="1538">
                  <c:v>44907</c:v>
                </c:pt>
                <c:pt idx="1539">
                  <c:v>44908</c:v>
                </c:pt>
                <c:pt idx="1540">
                  <c:v>44909</c:v>
                </c:pt>
                <c:pt idx="1541">
                  <c:v>44910</c:v>
                </c:pt>
                <c:pt idx="1542">
                  <c:v>44911</c:v>
                </c:pt>
                <c:pt idx="1543">
                  <c:v>44914</c:v>
                </c:pt>
                <c:pt idx="1544">
                  <c:v>44915</c:v>
                </c:pt>
                <c:pt idx="1545">
                  <c:v>44916</c:v>
                </c:pt>
                <c:pt idx="1546">
                  <c:v>44917</c:v>
                </c:pt>
                <c:pt idx="1547">
                  <c:v>44918</c:v>
                </c:pt>
                <c:pt idx="1548">
                  <c:v>44922</c:v>
                </c:pt>
                <c:pt idx="1549">
                  <c:v>44923</c:v>
                </c:pt>
                <c:pt idx="1550">
                  <c:v>44924</c:v>
                </c:pt>
                <c:pt idx="1551">
                  <c:v>44925</c:v>
                </c:pt>
                <c:pt idx="1552">
                  <c:v>44928</c:v>
                </c:pt>
                <c:pt idx="1553">
                  <c:v>44929</c:v>
                </c:pt>
                <c:pt idx="1554">
                  <c:v>44930</c:v>
                </c:pt>
                <c:pt idx="1555">
                  <c:v>44931</c:v>
                </c:pt>
                <c:pt idx="1556">
                  <c:v>44932</c:v>
                </c:pt>
                <c:pt idx="1557">
                  <c:v>44935</c:v>
                </c:pt>
                <c:pt idx="1558">
                  <c:v>44936</c:v>
                </c:pt>
                <c:pt idx="1559">
                  <c:v>44937</c:v>
                </c:pt>
                <c:pt idx="1560">
                  <c:v>44938</c:v>
                </c:pt>
                <c:pt idx="1561">
                  <c:v>44939</c:v>
                </c:pt>
                <c:pt idx="1562">
                  <c:v>44942</c:v>
                </c:pt>
                <c:pt idx="1563">
                  <c:v>44943</c:v>
                </c:pt>
                <c:pt idx="1564">
                  <c:v>44944</c:v>
                </c:pt>
                <c:pt idx="1565">
                  <c:v>44945</c:v>
                </c:pt>
                <c:pt idx="1566">
                  <c:v>44946</c:v>
                </c:pt>
                <c:pt idx="1567">
                  <c:v>44949</c:v>
                </c:pt>
                <c:pt idx="1568">
                  <c:v>44950</c:v>
                </c:pt>
                <c:pt idx="1569">
                  <c:v>44951</c:v>
                </c:pt>
                <c:pt idx="1570">
                  <c:v>44952</c:v>
                </c:pt>
                <c:pt idx="1571">
                  <c:v>44953</c:v>
                </c:pt>
                <c:pt idx="1572">
                  <c:v>44956</c:v>
                </c:pt>
                <c:pt idx="1573">
                  <c:v>44957</c:v>
                </c:pt>
                <c:pt idx="1574">
                  <c:v>44958</c:v>
                </c:pt>
                <c:pt idx="1575">
                  <c:v>44959</c:v>
                </c:pt>
                <c:pt idx="1576">
                  <c:v>44960</c:v>
                </c:pt>
                <c:pt idx="1577">
                  <c:v>44963</c:v>
                </c:pt>
                <c:pt idx="1578">
                  <c:v>44964</c:v>
                </c:pt>
                <c:pt idx="1579">
                  <c:v>44965</c:v>
                </c:pt>
                <c:pt idx="1580">
                  <c:v>44966</c:v>
                </c:pt>
                <c:pt idx="1581">
                  <c:v>44967</c:v>
                </c:pt>
                <c:pt idx="1582">
                  <c:v>44970</c:v>
                </c:pt>
                <c:pt idx="1583">
                  <c:v>44971</c:v>
                </c:pt>
                <c:pt idx="1584">
                  <c:v>44972</c:v>
                </c:pt>
                <c:pt idx="1585">
                  <c:v>44973</c:v>
                </c:pt>
                <c:pt idx="1586">
                  <c:v>44974</c:v>
                </c:pt>
                <c:pt idx="1587">
                  <c:v>44977</c:v>
                </c:pt>
                <c:pt idx="1588">
                  <c:v>44978</c:v>
                </c:pt>
                <c:pt idx="1589">
                  <c:v>44979</c:v>
                </c:pt>
                <c:pt idx="1590">
                  <c:v>44980</c:v>
                </c:pt>
                <c:pt idx="1591">
                  <c:v>44981</c:v>
                </c:pt>
                <c:pt idx="1592">
                  <c:v>44984</c:v>
                </c:pt>
                <c:pt idx="1593">
                  <c:v>44985</c:v>
                </c:pt>
                <c:pt idx="1594">
                  <c:v>44986</c:v>
                </c:pt>
                <c:pt idx="1595">
                  <c:v>44987</c:v>
                </c:pt>
                <c:pt idx="1596">
                  <c:v>44988</c:v>
                </c:pt>
                <c:pt idx="1597">
                  <c:v>44991</c:v>
                </c:pt>
                <c:pt idx="1598">
                  <c:v>44992</c:v>
                </c:pt>
                <c:pt idx="1599">
                  <c:v>44993</c:v>
                </c:pt>
                <c:pt idx="1600">
                  <c:v>44994</c:v>
                </c:pt>
                <c:pt idx="1601">
                  <c:v>44995</c:v>
                </c:pt>
                <c:pt idx="1602">
                  <c:v>44998</c:v>
                </c:pt>
                <c:pt idx="1603">
                  <c:v>44999</c:v>
                </c:pt>
                <c:pt idx="1604">
                  <c:v>45000</c:v>
                </c:pt>
                <c:pt idx="1605">
                  <c:v>45001</c:v>
                </c:pt>
                <c:pt idx="1606">
                  <c:v>45002</c:v>
                </c:pt>
                <c:pt idx="1607">
                  <c:v>45005</c:v>
                </c:pt>
                <c:pt idx="1608">
                  <c:v>45006</c:v>
                </c:pt>
                <c:pt idx="1609">
                  <c:v>45007</c:v>
                </c:pt>
                <c:pt idx="1610">
                  <c:v>45008</c:v>
                </c:pt>
                <c:pt idx="1611">
                  <c:v>45009</c:v>
                </c:pt>
                <c:pt idx="1612">
                  <c:v>45012</c:v>
                </c:pt>
                <c:pt idx="1613">
                  <c:v>45013</c:v>
                </c:pt>
                <c:pt idx="1614">
                  <c:v>45014</c:v>
                </c:pt>
                <c:pt idx="1615">
                  <c:v>45015</c:v>
                </c:pt>
                <c:pt idx="1616">
                  <c:v>45016</c:v>
                </c:pt>
                <c:pt idx="1617">
                  <c:v>45019</c:v>
                </c:pt>
                <c:pt idx="1618">
                  <c:v>45020</c:v>
                </c:pt>
                <c:pt idx="1619">
                  <c:v>45021</c:v>
                </c:pt>
                <c:pt idx="1620">
                  <c:v>45022</c:v>
                </c:pt>
                <c:pt idx="1621">
                  <c:v>45023</c:v>
                </c:pt>
                <c:pt idx="1622">
                  <c:v>45026</c:v>
                </c:pt>
                <c:pt idx="1623">
                  <c:v>45027</c:v>
                </c:pt>
                <c:pt idx="1624">
                  <c:v>45028</c:v>
                </c:pt>
                <c:pt idx="1625">
                  <c:v>45029</c:v>
                </c:pt>
                <c:pt idx="1626">
                  <c:v>45030</c:v>
                </c:pt>
                <c:pt idx="1627">
                  <c:v>45033</c:v>
                </c:pt>
                <c:pt idx="1628">
                  <c:v>45034</c:v>
                </c:pt>
                <c:pt idx="1629">
                  <c:v>45035</c:v>
                </c:pt>
                <c:pt idx="1630">
                  <c:v>45036</c:v>
                </c:pt>
                <c:pt idx="1631">
                  <c:v>45037</c:v>
                </c:pt>
                <c:pt idx="1632">
                  <c:v>45040</c:v>
                </c:pt>
                <c:pt idx="1633">
                  <c:v>45041</c:v>
                </c:pt>
                <c:pt idx="1634">
                  <c:v>45042</c:v>
                </c:pt>
                <c:pt idx="1635">
                  <c:v>45043</c:v>
                </c:pt>
                <c:pt idx="1636">
                  <c:v>45044</c:v>
                </c:pt>
                <c:pt idx="1637">
                  <c:v>45047</c:v>
                </c:pt>
                <c:pt idx="1638">
                  <c:v>45048</c:v>
                </c:pt>
                <c:pt idx="1639">
                  <c:v>45049</c:v>
                </c:pt>
                <c:pt idx="1640">
                  <c:v>45050</c:v>
                </c:pt>
                <c:pt idx="1641">
                  <c:v>45051</c:v>
                </c:pt>
                <c:pt idx="1642">
                  <c:v>45054</c:v>
                </c:pt>
                <c:pt idx="1643">
                  <c:v>45055</c:v>
                </c:pt>
                <c:pt idx="1644">
                  <c:v>45056</c:v>
                </c:pt>
                <c:pt idx="1645">
                  <c:v>45057</c:v>
                </c:pt>
                <c:pt idx="1646">
                  <c:v>45058</c:v>
                </c:pt>
                <c:pt idx="1647">
                  <c:v>45061</c:v>
                </c:pt>
                <c:pt idx="1648">
                  <c:v>45062</c:v>
                </c:pt>
                <c:pt idx="1649">
                  <c:v>45063</c:v>
                </c:pt>
                <c:pt idx="1650">
                  <c:v>45064</c:v>
                </c:pt>
                <c:pt idx="1651">
                  <c:v>45065</c:v>
                </c:pt>
                <c:pt idx="1652">
                  <c:v>45068</c:v>
                </c:pt>
                <c:pt idx="1653">
                  <c:v>45069</c:v>
                </c:pt>
                <c:pt idx="1654">
                  <c:v>45070</c:v>
                </c:pt>
                <c:pt idx="1655">
                  <c:v>45071</c:v>
                </c:pt>
                <c:pt idx="1656">
                  <c:v>45072</c:v>
                </c:pt>
                <c:pt idx="1657">
                  <c:v>45075</c:v>
                </c:pt>
                <c:pt idx="1658">
                  <c:v>45076</c:v>
                </c:pt>
                <c:pt idx="1659">
                  <c:v>45077</c:v>
                </c:pt>
                <c:pt idx="1660">
                  <c:v>45078</c:v>
                </c:pt>
                <c:pt idx="1661">
                  <c:v>45079</c:v>
                </c:pt>
                <c:pt idx="1662">
                  <c:v>45082</c:v>
                </c:pt>
                <c:pt idx="1663">
                  <c:v>45083</c:v>
                </c:pt>
                <c:pt idx="1664">
                  <c:v>45084</c:v>
                </c:pt>
                <c:pt idx="1665">
                  <c:v>45085</c:v>
                </c:pt>
                <c:pt idx="1666">
                  <c:v>45086</c:v>
                </c:pt>
                <c:pt idx="1667">
                  <c:v>45089</c:v>
                </c:pt>
                <c:pt idx="1668">
                  <c:v>45090</c:v>
                </c:pt>
                <c:pt idx="1669">
                  <c:v>45091</c:v>
                </c:pt>
                <c:pt idx="1670">
                  <c:v>45092</c:v>
                </c:pt>
                <c:pt idx="1671">
                  <c:v>45093</c:v>
                </c:pt>
                <c:pt idx="1672">
                  <c:v>45096</c:v>
                </c:pt>
                <c:pt idx="1673">
                  <c:v>45097</c:v>
                </c:pt>
                <c:pt idx="1674">
                  <c:v>45098</c:v>
                </c:pt>
                <c:pt idx="1675">
                  <c:v>45099</c:v>
                </c:pt>
                <c:pt idx="1676">
                  <c:v>45100</c:v>
                </c:pt>
                <c:pt idx="1677">
                  <c:v>45103</c:v>
                </c:pt>
                <c:pt idx="1678">
                  <c:v>45104</c:v>
                </c:pt>
                <c:pt idx="1679">
                  <c:v>45105</c:v>
                </c:pt>
                <c:pt idx="1680">
                  <c:v>45106</c:v>
                </c:pt>
                <c:pt idx="1681">
                  <c:v>45107</c:v>
                </c:pt>
                <c:pt idx="1682">
                  <c:v>45110</c:v>
                </c:pt>
                <c:pt idx="1683">
                  <c:v>45111</c:v>
                </c:pt>
                <c:pt idx="1684">
                  <c:v>45112</c:v>
                </c:pt>
                <c:pt idx="1685">
                  <c:v>45113</c:v>
                </c:pt>
                <c:pt idx="1686">
                  <c:v>45114</c:v>
                </c:pt>
                <c:pt idx="1687">
                  <c:v>45117</c:v>
                </c:pt>
                <c:pt idx="1688">
                  <c:v>45118</c:v>
                </c:pt>
                <c:pt idx="1689">
                  <c:v>45119</c:v>
                </c:pt>
                <c:pt idx="1690">
                  <c:v>45120</c:v>
                </c:pt>
                <c:pt idx="1691">
                  <c:v>45121</c:v>
                </c:pt>
                <c:pt idx="1692">
                  <c:v>45124</c:v>
                </c:pt>
                <c:pt idx="1693">
                  <c:v>45125</c:v>
                </c:pt>
                <c:pt idx="1694">
                  <c:v>45126</c:v>
                </c:pt>
                <c:pt idx="1695">
                  <c:v>45127</c:v>
                </c:pt>
                <c:pt idx="1696">
                  <c:v>45128</c:v>
                </c:pt>
                <c:pt idx="1697">
                  <c:v>45131</c:v>
                </c:pt>
                <c:pt idx="1698">
                  <c:v>45132</c:v>
                </c:pt>
                <c:pt idx="1699">
                  <c:v>45133</c:v>
                </c:pt>
                <c:pt idx="1700">
                  <c:v>45134</c:v>
                </c:pt>
                <c:pt idx="1701">
                  <c:v>45135</c:v>
                </c:pt>
                <c:pt idx="1702">
                  <c:v>45138</c:v>
                </c:pt>
                <c:pt idx="1703">
                  <c:v>45139</c:v>
                </c:pt>
                <c:pt idx="1704">
                  <c:v>45140</c:v>
                </c:pt>
                <c:pt idx="1705">
                  <c:v>45141</c:v>
                </c:pt>
                <c:pt idx="1706">
                  <c:v>45142</c:v>
                </c:pt>
                <c:pt idx="1707">
                  <c:v>45145</c:v>
                </c:pt>
                <c:pt idx="1708">
                  <c:v>45146</c:v>
                </c:pt>
                <c:pt idx="1709">
                  <c:v>45147</c:v>
                </c:pt>
                <c:pt idx="1710">
                  <c:v>45148</c:v>
                </c:pt>
                <c:pt idx="1711">
                  <c:v>45149</c:v>
                </c:pt>
                <c:pt idx="1712">
                  <c:v>45152</c:v>
                </c:pt>
                <c:pt idx="1713">
                  <c:v>45153</c:v>
                </c:pt>
                <c:pt idx="1714">
                  <c:v>45154</c:v>
                </c:pt>
                <c:pt idx="1715">
                  <c:v>45155</c:v>
                </c:pt>
                <c:pt idx="1716">
                  <c:v>45156</c:v>
                </c:pt>
                <c:pt idx="1717">
                  <c:v>45159</c:v>
                </c:pt>
                <c:pt idx="1718">
                  <c:v>45160</c:v>
                </c:pt>
                <c:pt idx="1719">
                  <c:v>45161</c:v>
                </c:pt>
                <c:pt idx="1720">
                  <c:v>45162</c:v>
                </c:pt>
                <c:pt idx="1721">
                  <c:v>45163</c:v>
                </c:pt>
                <c:pt idx="1722">
                  <c:v>45166</c:v>
                </c:pt>
                <c:pt idx="1723">
                  <c:v>45167</c:v>
                </c:pt>
                <c:pt idx="1724">
                  <c:v>45168</c:v>
                </c:pt>
                <c:pt idx="1725">
                  <c:v>45169</c:v>
                </c:pt>
                <c:pt idx="1726">
                  <c:v>45170</c:v>
                </c:pt>
                <c:pt idx="1727">
                  <c:v>45173</c:v>
                </c:pt>
                <c:pt idx="1728">
                  <c:v>45174</c:v>
                </c:pt>
                <c:pt idx="1729">
                  <c:v>45175</c:v>
                </c:pt>
                <c:pt idx="1730">
                  <c:v>45176</c:v>
                </c:pt>
                <c:pt idx="1731">
                  <c:v>45177</c:v>
                </c:pt>
                <c:pt idx="1732">
                  <c:v>45178</c:v>
                </c:pt>
                <c:pt idx="1733">
                  <c:v>45179</c:v>
                </c:pt>
                <c:pt idx="1734">
                  <c:v>45180</c:v>
                </c:pt>
                <c:pt idx="1735">
                  <c:v>45181</c:v>
                </c:pt>
                <c:pt idx="1736">
                  <c:v>45182</c:v>
                </c:pt>
                <c:pt idx="1737">
                  <c:v>45183</c:v>
                </c:pt>
                <c:pt idx="1738">
                  <c:v>45184</c:v>
                </c:pt>
                <c:pt idx="1739">
                  <c:v>45185</c:v>
                </c:pt>
                <c:pt idx="1740">
                  <c:v>45186</c:v>
                </c:pt>
                <c:pt idx="1741">
                  <c:v>45187</c:v>
                </c:pt>
                <c:pt idx="1742">
                  <c:v>45188</c:v>
                </c:pt>
                <c:pt idx="1743">
                  <c:v>45189</c:v>
                </c:pt>
                <c:pt idx="1744">
                  <c:v>45190</c:v>
                </c:pt>
                <c:pt idx="1745">
                  <c:v>45191</c:v>
                </c:pt>
                <c:pt idx="1746">
                  <c:v>45192</c:v>
                </c:pt>
                <c:pt idx="1747">
                  <c:v>45193</c:v>
                </c:pt>
                <c:pt idx="1748">
                  <c:v>45194</c:v>
                </c:pt>
                <c:pt idx="1749">
                  <c:v>45195</c:v>
                </c:pt>
                <c:pt idx="1750">
                  <c:v>45196</c:v>
                </c:pt>
                <c:pt idx="1751">
                  <c:v>45197</c:v>
                </c:pt>
                <c:pt idx="1752">
                  <c:v>45198</c:v>
                </c:pt>
                <c:pt idx="1753">
                  <c:v>45199</c:v>
                </c:pt>
                <c:pt idx="1754">
                  <c:v>45200</c:v>
                </c:pt>
                <c:pt idx="1755">
                  <c:v>45201</c:v>
                </c:pt>
                <c:pt idx="1756">
                  <c:v>45202</c:v>
                </c:pt>
                <c:pt idx="1757">
                  <c:v>45203</c:v>
                </c:pt>
                <c:pt idx="1758">
                  <c:v>45204</c:v>
                </c:pt>
                <c:pt idx="1759">
                  <c:v>45205</c:v>
                </c:pt>
                <c:pt idx="1760">
                  <c:v>45206</c:v>
                </c:pt>
                <c:pt idx="1761">
                  <c:v>45207</c:v>
                </c:pt>
                <c:pt idx="1762">
                  <c:v>45208</c:v>
                </c:pt>
                <c:pt idx="1763">
                  <c:v>45209</c:v>
                </c:pt>
                <c:pt idx="1764">
                  <c:v>45210</c:v>
                </c:pt>
                <c:pt idx="1765">
                  <c:v>45211</c:v>
                </c:pt>
                <c:pt idx="1766">
                  <c:v>45212</c:v>
                </c:pt>
                <c:pt idx="1767">
                  <c:v>45213</c:v>
                </c:pt>
                <c:pt idx="1768">
                  <c:v>45214</c:v>
                </c:pt>
                <c:pt idx="1769">
                  <c:v>45215</c:v>
                </c:pt>
                <c:pt idx="1770">
                  <c:v>45216</c:v>
                </c:pt>
                <c:pt idx="1771">
                  <c:v>45217</c:v>
                </c:pt>
                <c:pt idx="1772">
                  <c:v>45218</c:v>
                </c:pt>
                <c:pt idx="1773">
                  <c:v>45219</c:v>
                </c:pt>
                <c:pt idx="1774">
                  <c:v>45220</c:v>
                </c:pt>
                <c:pt idx="1775">
                  <c:v>45221</c:v>
                </c:pt>
                <c:pt idx="1776">
                  <c:v>45222</c:v>
                </c:pt>
                <c:pt idx="1777">
                  <c:v>45223</c:v>
                </c:pt>
                <c:pt idx="1778">
                  <c:v>45224</c:v>
                </c:pt>
                <c:pt idx="1779">
                  <c:v>45225</c:v>
                </c:pt>
                <c:pt idx="1780">
                  <c:v>45226</c:v>
                </c:pt>
                <c:pt idx="1781">
                  <c:v>45227</c:v>
                </c:pt>
                <c:pt idx="1782">
                  <c:v>45228</c:v>
                </c:pt>
                <c:pt idx="1783">
                  <c:v>45229</c:v>
                </c:pt>
                <c:pt idx="1784">
                  <c:v>45230</c:v>
                </c:pt>
                <c:pt idx="1785">
                  <c:v>45231</c:v>
                </c:pt>
                <c:pt idx="1786">
                  <c:v>45232</c:v>
                </c:pt>
                <c:pt idx="1787">
                  <c:v>45233</c:v>
                </c:pt>
                <c:pt idx="1788">
                  <c:v>45234</c:v>
                </c:pt>
                <c:pt idx="1789">
                  <c:v>45235</c:v>
                </c:pt>
                <c:pt idx="1790">
                  <c:v>45236</c:v>
                </c:pt>
              </c:numCache>
            </c:numRef>
          </c:cat>
          <c:val>
            <c:numRef>
              <c:f>'10 éves hozamok'!$F$3:$F$5169</c:f>
              <c:numCache>
                <c:formatCode>General</c:formatCode>
                <c:ptCount val="1792"/>
                <c:pt idx="0">
                  <c:v>0.26900000000000002</c:v>
                </c:pt>
                <c:pt idx="1">
                  <c:v>0.27600000000000002</c:v>
                </c:pt>
                <c:pt idx="2">
                  <c:v>0.25600000000000001</c:v>
                </c:pt>
                <c:pt idx="3">
                  <c:v>0.30599999999999999</c:v>
                </c:pt>
                <c:pt idx="4">
                  <c:v>0.28499999999999998</c:v>
                </c:pt>
                <c:pt idx="5">
                  <c:v>0.28299999999999997</c:v>
                </c:pt>
                <c:pt idx="6">
                  <c:v>0.248</c:v>
                </c:pt>
                <c:pt idx="7">
                  <c:v>0.313</c:v>
                </c:pt>
                <c:pt idx="8">
                  <c:v>0.33800000000000002</c:v>
                </c:pt>
                <c:pt idx="9">
                  <c:v>0.32800000000000001</c:v>
                </c:pt>
                <c:pt idx="10">
                  <c:v>0.311</c:v>
                </c:pt>
                <c:pt idx="11">
                  <c:v>0.34899999999999998</c:v>
                </c:pt>
                <c:pt idx="12">
                  <c:v>0.375</c:v>
                </c:pt>
                <c:pt idx="13">
                  <c:v>0.42399999999999999</c:v>
                </c:pt>
                <c:pt idx="14">
                  <c:v>0.36599999999999999</c:v>
                </c:pt>
                <c:pt idx="15">
                  <c:v>0.41</c:v>
                </c:pt>
                <c:pt idx="16">
                  <c:v>0.46800000000000003</c:v>
                </c:pt>
                <c:pt idx="17">
                  <c:v>0.48699999999999999</c:v>
                </c:pt>
                <c:pt idx="18">
                  <c:v>0.46100000000000002</c:v>
                </c:pt>
                <c:pt idx="19">
                  <c:v>0.44600000000000001</c:v>
                </c:pt>
                <c:pt idx="20">
                  <c:v>0.437</c:v>
                </c:pt>
                <c:pt idx="21">
                  <c:v>0.46899999999999997</c:v>
                </c:pt>
                <c:pt idx="22">
                  <c:v>0.42599999999999999</c:v>
                </c:pt>
                <c:pt idx="23">
                  <c:v>0.41399999999999998</c:v>
                </c:pt>
                <c:pt idx="24">
                  <c:v>0.36899999999999999</c:v>
                </c:pt>
                <c:pt idx="25">
                  <c:v>0.36</c:v>
                </c:pt>
                <c:pt idx="26">
                  <c:v>0.29899999999999999</c:v>
                </c:pt>
                <c:pt idx="27">
                  <c:v>0.312</c:v>
                </c:pt>
                <c:pt idx="28">
                  <c:v>0.32</c:v>
                </c:pt>
                <c:pt idx="29">
                  <c:v>0.34</c:v>
                </c:pt>
                <c:pt idx="30">
                  <c:v>0.36599999999999999</c:v>
                </c:pt>
                <c:pt idx="31">
                  <c:v>0.38</c:v>
                </c:pt>
                <c:pt idx="32">
                  <c:v>0.35099999999999998</c:v>
                </c:pt>
                <c:pt idx="33">
                  <c:v>0.29699999999999999</c:v>
                </c:pt>
                <c:pt idx="34">
                  <c:v>0.29899999999999999</c:v>
                </c:pt>
                <c:pt idx="35">
                  <c:v>0.30499999999999999</c:v>
                </c:pt>
                <c:pt idx="36">
                  <c:v>0.26900000000000002</c:v>
                </c:pt>
                <c:pt idx="37">
                  <c:v>0.23599999999999999</c:v>
                </c:pt>
                <c:pt idx="38">
                  <c:v>0.186</c:v>
                </c:pt>
                <c:pt idx="39">
                  <c:v>0.20100000000000001</c:v>
                </c:pt>
                <c:pt idx="40">
                  <c:v>0.20599999999999999</c:v>
                </c:pt>
                <c:pt idx="41">
                  <c:v>0.28299999999999997</c:v>
                </c:pt>
                <c:pt idx="42">
                  <c:v>0.311</c:v>
                </c:pt>
                <c:pt idx="43">
                  <c:v>0.35499999999999998</c:v>
                </c:pt>
                <c:pt idx="44">
                  <c:v>0.34399999999999997</c:v>
                </c:pt>
                <c:pt idx="45">
                  <c:v>0.31900000000000001</c:v>
                </c:pt>
                <c:pt idx="46">
                  <c:v>0.36899999999999999</c:v>
                </c:pt>
                <c:pt idx="47">
                  <c:v>0.42099999999999999</c:v>
                </c:pt>
                <c:pt idx="48">
                  <c:v>0.49099999999999999</c:v>
                </c:pt>
                <c:pt idx="49">
                  <c:v>0.47</c:v>
                </c:pt>
                <c:pt idx="50">
                  <c:v>0.45600000000000002</c:v>
                </c:pt>
                <c:pt idx="51">
                  <c:v>0.41199999999999998</c:v>
                </c:pt>
                <c:pt idx="52">
                  <c:v>0.44400000000000001</c:v>
                </c:pt>
                <c:pt idx="53">
                  <c:v>0.43099999999999999</c:v>
                </c:pt>
                <c:pt idx="54">
                  <c:v>0.437</c:v>
                </c:pt>
                <c:pt idx="55">
                  <c:v>0.46</c:v>
                </c:pt>
                <c:pt idx="56">
                  <c:v>0.40699999999999997</c:v>
                </c:pt>
                <c:pt idx="57">
                  <c:v>0.42899999999999999</c:v>
                </c:pt>
                <c:pt idx="58">
                  <c:v>0.41199999999999998</c:v>
                </c:pt>
                <c:pt idx="59">
                  <c:v>0.40699999999999997</c:v>
                </c:pt>
                <c:pt idx="60">
                  <c:v>0.377</c:v>
                </c:pt>
                <c:pt idx="61">
                  <c:v>0.34499999999999997</c:v>
                </c:pt>
                <c:pt idx="62">
                  <c:v>0.33</c:v>
                </c:pt>
                <c:pt idx="63">
                  <c:v>0.33</c:v>
                </c:pt>
                <c:pt idx="64">
                  <c:v>0.27900000000000003</c:v>
                </c:pt>
                <c:pt idx="65">
                  <c:v>0.254</c:v>
                </c:pt>
                <c:pt idx="66">
                  <c:v>0.25700000000000001</c:v>
                </c:pt>
                <c:pt idx="67">
                  <c:v>0.26300000000000001</c:v>
                </c:pt>
                <c:pt idx="68">
                  <c:v>0.23300000000000001</c:v>
                </c:pt>
                <c:pt idx="69">
                  <c:v>0.215</c:v>
                </c:pt>
                <c:pt idx="70">
                  <c:v>0.20899999999999999</c:v>
                </c:pt>
                <c:pt idx="71">
                  <c:v>0.2</c:v>
                </c:pt>
                <c:pt idx="72">
                  <c:v>0.19400000000000001</c:v>
                </c:pt>
                <c:pt idx="73">
                  <c:v>0.19400000000000001</c:v>
                </c:pt>
                <c:pt idx="74">
                  <c:v>0.19400000000000001</c:v>
                </c:pt>
                <c:pt idx="75">
                  <c:v>0.17499999999999999</c:v>
                </c:pt>
                <c:pt idx="76">
                  <c:v>0.20399999999999999</c:v>
                </c:pt>
                <c:pt idx="77">
                  <c:v>0.24399999999999999</c:v>
                </c:pt>
                <c:pt idx="78">
                  <c:v>0.253</c:v>
                </c:pt>
                <c:pt idx="79">
                  <c:v>0.33700000000000002</c:v>
                </c:pt>
                <c:pt idx="80">
                  <c:v>0.375</c:v>
                </c:pt>
                <c:pt idx="81">
                  <c:v>0.35499999999999998</c:v>
                </c:pt>
                <c:pt idx="82">
                  <c:v>0.30199999999999999</c:v>
                </c:pt>
                <c:pt idx="83">
                  <c:v>0.32700000000000001</c:v>
                </c:pt>
                <c:pt idx="84">
                  <c:v>0.32700000000000001</c:v>
                </c:pt>
                <c:pt idx="85">
                  <c:v>0.32800000000000001</c:v>
                </c:pt>
                <c:pt idx="86">
                  <c:v>0.33</c:v>
                </c:pt>
                <c:pt idx="87">
                  <c:v>0.39100000000000001</c:v>
                </c:pt>
                <c:pt idx="88">
                  <c:v>0.41399999999999998</c:v>
                </c:pt>
                <c:pt idx="89">
                  <c:v>0.42</c:v>
                </c:pt>
                <c:pt idx="90">
                  <c:v>0.43099999999999999</c:v>
                </c:pt>
                <c:pt idx="91">
                  <c:v>0.41199999999999998</c:v>
                </c:pt>
                <c:pt idx="92">
                  <c:v>0.42499999999999999</c:v>
                </c:pt>
                <c:pt idx="93">
                  <c:v>0.39400000000000002</c:v>
                </c:pt>
                <c:pt idx="94">
                  <c:v>0.42299999999999999</c:v>
                </c:pt>
                <c:pt idx="95">
                  <c:v>0.42599999999999999</c:v>
                </c:pt>
                <c:pt idx="96">
                  <c:v>0.38200000000000001</c:v>
                </c:pt>
                <c:pt idx="97">
                  <c:v>0.35199999999999998</c:v>
                </c:pt>
                <c:pt idx="98">
                  <c:v>0.374</c:v>
                </c:pt>
                <c:pt idx="99">
                  <c:v>0.39800000000000002</c:v>
                </c:pt>
                <c:pt idx="100">
                  <c:v>0.40400000000000003</c:v>
                </c:pt>
                <c:pt idx="101">
                  <c:v>0.40899999999999997</c:v>
                </c:pt>
                <c:pt idx="102">
                  <c:v>0.36299999999999999</c:v>
                </c:pt>
                <c:pt idx="103">
                  <c:v>0.33400000000000002</c:v>
                </c:pt>
                <c:pt idx="104">
                  <c:v>0.29699999999999999</c:v>
                </c:pt>
                <c:pt idx="105">
                  <c:v>0.29799999999999999</c:v>
                </c:pt>
                <c:pt idx="106">
                  <c:v>0.3</c:v>
                </c:pt>
                <c:pt idx="107">
                  <c:v>0.30099999999999999</c:v>
                </c:pt>
                <c:pt idx="108">
                  <c:v>0.26900000000000002</c:v>
                </c:pt>
                <c:pt idx="109">
                  <c:v>0.29299999999999998</c:v>
                </c:pt>
                <c:pt idx="110">
                  <c:v>0.25900000000000001</c:v>
                </c:pt>
                <c:pt idx="111">
                  <c:v>0.26100000000000001</c:v>
                </c:pt>
                <c:pt idx="112">
                  <c:v>0.26</c:v>
                </c:pt>
                <c:pt idx="113">
                  <c:v>0.26200000000000001</c:v>
                </c:pt>
                <c:pt idx="114">
                  <c:v>0.25800000000000001</c:v>
                </c:pt>
                <c:pt idx="115">
                  <c:v>0.26500000000000001</c:v>
                </c:pt>
                <c:pt idx="116">
                  <c:v>0.23200000000000001</c:v>
                </c:pt>
                <c:pt idx="117">
                  <c:v>0.28799999999999998</c:v>
                </c:pt>
                <c:pt idx="118">
                  <c:v>0.27800000000000002</c:v>
                </c:pt>
                <c:pt idx="119">
                  <c:v>0.28000000000000003</c:v>
                </c:pt>
                <c:pt idx="120">
                  <c:v>0.26400000000000001</c:v>
                </c:pt>
                <c:pt idx="121">
                  <c:v>0.26700000000000002</c:v>
                </c:pt>
                <c:pt idx="122">
                  <c:v>0.254</c:v>
                </c:pt>
                <c:pt idx="123">
                  <c:v>0.25600000000000001</c:v>
                </c:pt>
                <c:pt idx="124">
                  <c:v>0.249</c:v>
                </c:pt>
                <c:pt idx="125">
                  <c:v>0.35399999999999998</c:v>
                </c:pt>
                <c:pt idx="126">
                  <c:v>0.35299999999999998</c:v>
                </c:pt>
                <c:pt idx="127">
                  <c:v>0.45200000000000001</c:v>
                </c:pt>
                <c:pt idx="128">
                  <c:v>0.47</c:v>
                </c:pt>
                <c:pt idx="129">
                  <c:v>0.48199999999999998</c:v>
                </c:pt>
                <c:pt idx="130">
                  <c:v>0.47399999999999998</c:v>
                </c:pt>
                <c:pt idx="131">
                  <c:v>0.47199999999999998</c:v>
                </c:pt>
                <c:pt idx="132">
                  <c:v>0.56100000000000005</c:v>
                </c:pt>
                <c:pt idx="133">
                  <c:v>0.56899999999999995</c:v>
                </c:pt>
                <c:pt idx="134">
                  <c:v>0.53900000000000003</c:v>
                </c:pt>
                <c:pt idx="135">
                  <c:v>0.54900000000000004</c:v>
                </c:pt>
                <c:pt idx="136">
                  <c:v>0.58399999999999996</c:v>
                </c:pt>
                <c:pt idx="137">
                  <c:v>0.60299999999999998</c:v>
                </c:pt>
                <c:pt idx="138">
                  <c:v>0.59499999999999997</c:v>
                </c:pt>
                <c:pt idx="139">
                  <c:v>0.57999999999999996</c:v>
                </c:pt>
                <c:pt idx="140">
                  <c:v>0.56100000000000005</c:v>
                </c:pt>
                <c:pt idx="141">
                  <c:v>0.53900000000000003</c:v>
                </c:pt>
                <c:pt idx="142">
                  <c:v>0.53500000000000003</c:v>
                </c:pt>
                <c:pt idx="143">
                  <c:v>0.503</c:v>
                </c:pt>
                <c:pt idx="144">
                  <c:v>0.501</c:v>
                </c:pt>
                <c:pt idx="145">
                  <c:v>0.56499999999999995</c:v>
                </c:pt>
                <c:pt idx="146">
                  <c:v>0.55400000000000005</c:v>
                </c:pt>
                <c:pt idx="147">
                  <c:v>0.53</c:v>
                </c:pt>
                <c:pt idx="148">
                  <c:v>0.54300000000000004</c:v>
                </c:pt>
                <c:pt idx="149">
                  <c:v>0.53100000000000003</c:v>
                </c:pt>
                <c:pt idx="150">
                  <c:v>0.48699999999999999</c:v>
                </c:pt>
                <c:pt idx="151">
                  <c:v>0.48499999999999999</c:v>
                </c:pt>
                <c:pt idx="152">
                  <c:v>0.45600000000000002</c:v>
                </c:pt>
                <c:pt idx="153">
                  <c:v>0.47899999999999998</c:v>
                </c:pt>
                <c:pt idx="154">
                  <c:v>0.46</c:v>
                </c:pt>
                <c:pt idx="155">
                  <c:v>0.47299999999999998</c:v>
                </c:pt>
                <c:pt idx="156">
                  <c:v>0.42399999999999999</c:v>
                </c:pt>
                <c:pt idx="157">
                  <c:v>0.41199999999999998</c:v>
                </c:pt>
                <c:pt idx="158">
                  <c:v>0.38400000000000001</c:v>
                </c:pt>
                <c:pt idx="159">
                  <c:v>0.40899999999999997</c:v>
                </c:pt>
                <c:pt idx="160">
                  <c:v>0.42699999999999999</c:v>
                </c:pt>
                <c:pt idx="161">
                  <c:v>0.437</c:v>
                </c:pt>
                <c:pt idx="162">
                  <c:v>0.42799999999999999</c:v>
                </c:pt>
                <c:pt idx="163">
                  <c:v>0.41299999999999998</c:v>
                </c:pt>
                <c:pt idx="164">
                  <c:v>0.40600000000000003</c:v>
                </c:pt>
                <c:pt idx="165">
                  <c:v>0.4</c:v>
                </c:pt>
                <c:pt idx="166">
                  <c:v>0.375</c:v>
                </c:pt>
                <c:pt idx="167">
                  <c:v>0.378</c:v>
                </c:pt>
                <c:pt idx="168">
                  <c:v>0.38300000000000001</c:v>
                </c:pt>
                <c:pt idx="169">
                  <c:v>0.372</c:v>
                </c:pt>
                <c:pt idx="170">
                  <c:v>0.33400000000000002</c:v>
                </c:pt>
                <c:pt idx="171">
                  <c:v>0.36299999999999999</c:v>
                </c:pt>
                <c:pt idx="172">
                  <c:v>0.36299999999999999</c:v>
                </c:pt>
                <c:pt idx="173">
                  <c:v>0.379</c:v>
                </c:pt>
                <c:pt idx="174">
                  <c:v>0.36799999999999999</c:v>
                </c:pt>
                <c:pt idx="175">
                  <c:v>0.33300000000000002</c:v>
                </c:pt>
                <c:pt idx="176">
                  <c:v>0.34</c:v>
                </c:pt>
                <c:pt idx="177">
                  <c:v>0.3</c:v>
                </c:pt>
                <c:pt idx="178">
                  <c:v>0.316</c:v>
                </c:pt>
                <c:pt idx="179">
                  <c:v>0.33300000000000002</c:v>
                </c:pt>
                <c:pt idx="180">
                  <c:v>0.40100000000000002</c:v>
                </c:pt>
                <c:pt idx="181">
                  <c:v>0.40699999999999997</c:v>
                </c:pt>
                <c:pt idx="182">
                  <c:v>0.41299999999999998</c:v>
                </c:pt>
                <c:pt idx="183">
                  <c:v>0.437</c:v>
                </c:pt>
                <c:pt idx="184">
                  <c:v>0.46100000000000002</c:v>
                </c:pt>
                <c:pt idx="185">
                  <c:v>0.45</c:v>
                </c:pt>
                <c:pt idx="186">
                  <c:v>0.44</c:v>
                </c:pt>
                <c:pt idx="187">
                  <c:v>0.45300000000000001</c:v>
                </c:pt>
                <c:pt idx="188">
                  <c:v>0.45100000000000001</c:v>
                </c:pt>
                <c:pt idx="189">
                  <c:v>0.40100000000000002</c:v>
                </c:pt>
                <c:pt idx="190">
                  <c:v>0.41</c:v>
                </c:pt>
                <c:pt idx="191">
                  <c:v>0.46700000000000003</c:v>
                </c:pt>
                <c:pt idx="192">
                  <c:v>0.47899999999999998</c:v>
                </c:pt>
                <c:pt idx="193">
                  <c:v>0.46100000000000002</c:v>
                </c:pt>
                <c:pt idx="194">
                  <c:v>0.45200000000000001</c:v>
                </c:pt>
                <c:pt idx="195">
                  <c:v>0.46400000000000002</c:v>
                </c:pt>
                <c:pt idx="196">
                  <c:v>0.45300000000000001</c:v>
                </c:pt>
                <c:pt idx="197">
                  <c:v>0.45300000000000001</c:v>
                </c:pt>
                <c:pt idx="198">
                  <c:v>0.46100000000000002</c:v>
                </c:pt>
                <c:pt idx="199">
                  <c:v>0.443</c:v>
                </c:pt>
                <c:pt idx="200">
                  <c:v>0.44600000000000001</c:v>
                </c:pt>
                <c:pt idx="201">
                  <c:v>0.46600000000000003</c:v>
                </c:pt>
                <c:pt idx="202">
                  <c:v>0.44800000000000001</c:v>
                </c:pt>
                <c:pt idx="203">
                  <c:v>0.40200000000000002</c:v>
                </c:pt>
                <c:pt idx="204">
                  <c:v>0.375</c:v>
                </c:pt>
                <c:pt idx="205">
                  <c:v>0.36299999999999999</c:v>
                </c:pt>
                <c:pt idx="206">
                  <c:v>0.39700000000000002</c:v>
                </c:pt>
                <c:pt idx="207">
                  <c:v>0.39500000000000002</c:v>
                </c:pt>
                <c:pt idx="208">
                  <c:v>0.45300000000000001</c:v>
                </c:pt>
                <c:pt idx="209">
                  <c:v>0.437</c:v>
                </c:pt>
                <c:pt idx="210">
                  <c:v>0.47299999999999998</c:v>
                </c:pt>
                <c:pt idx="211">
                  <c:v>0.48199999999999998</c:v>
                </c:pt>
                <c:pt idx="212">
                  <c:v>0.435</c:v>
                </c:pt>
                <c:pt idx="213">
                  <c:v>0.38600000000000001</c:v>
                </c:pt>
                <c:pt idx="214">
                  <c:v>0.36599999999999999</c:v>
                </c:pt>
                <c:pt idx="215">
                  <c:v>0.36299999999999999</c:v>
                </c:pt>
                <c:pt idx="216">
                  <c:v>0.37</c:v>
                </c:pt>
                <c:pt idx="217">
                  <c:v>0.372</c:v>
                </c:pt>
                <c:pt idx="218">
                  <c:v>0.36599999999999999</c:v>
                </c:pt>
                <c:pt idx="219">
                  <c:v>0.33700000000000002</c:v>
                </c:pt>
                <c:pt idx="220">
                  <c:v>0.32800000000000001</c:v>
                </c:pt>
                <c:pt idx="221">
                  <c:v>0.32700000000000001</c:v>
                </c:pt>
                <c:pt idx="222">
                  <c:v>0.38200000000000001</c:v>
                </c:pt>
                <c:pt idx="223">
                  <c:v>0.41199999999999998</c:v>
                </c:pt>
                <c:pt idx="224">
                  <c:v>0.41799999999999998</c:v>
                </c:pt>
                <c:pt idx="225">
                  <c:v>0.39700000000000002</c:v>
                </c:pt>
                <c:pt idx="226">
                  <c:v>0.379</c:v>
                </c:pt>
                <c:pt idx="227">
                  <c:v>0.375</c:v>
                </c:pt>
                <c:pt idx="228">
                  <c:v>0.36399999999999999</c:v>
                </c:pt>
                <c:pt idx="229">
                  <c:v>0.36</c:v>
                </c:pt>
                <c:pt idx="230">
                  <c:v>0.34799999999999998</c:v>
                </c:pt>
                <c:pt idx="231">
                  <c:v>0.35299999999999998</c:v>
                </c:pt>
                <c:pt idx="232">
                  <c:v>0.34699999999999998</c:v>
                </c:pt>
                <c:pt idx="233">
                  <c:v>0.37</c:v>
                </c:pt>
                <c:pt idx="234">
                  <c:v>0.34399999999999997</c:v>
                </c:pt>
                <c:pt idx="235">
                  <c:v>0.34200000000000003</c:v>
                </c:pt>
                <c:pt idx="236">
                  <c:v>0.38500000000000001</c:v>
                </c:pt>
                <c:pt idx="237">
                  <c:v>0.376</c:v>
                </c:pt>
                <c:pt idx="238">
                  <c:v>0.307</c:v>
                </c:pt>
                <c:pt idx="239">
                  <c:v>0.33700000000000002</c:v>
                </c:pt>
                <c:pt idx="240">
                  <c:v>0.32400000000000001</c:v>
                </c:pt>
                <c:pt idx="241">
                  <c:v>0.30199999999999999</c:v>
                </c:pt>
                <c:pt idx="242">
                  <c:v>0.29599999999999999</c:v>
                </c:pt>
                <c:pt idx="243">
                  <c:v>0.31</c:v>
                </c:pt>
                <c:pt idx="244">
                  <c:v>0.28999999999999998</c:v>
                </c:pt>
                <c:pt idx="245">
                  <c:v>0.316</c:v>
                </c:pt>
                <c:pt idx="246">
                  <c:v>0.31900000000000001</c:v>
                </c:pt>
                <c:pt idx="247">
                  <c:v>0.316</c:v>
                </c:pt>
                <c:pt idx="248">
                  <c:v>0.30399999999999999</c:v>
                </c:pt>
                <c:pt idx="249">
                  <c:v>0.308</c:v>
                </c:pt>
                <c:pt idx="250">
                  <c:v>0.375</c:v>
                </c:pt>
                <c:pt idx="251">
                  <c:v>0.40699999999999997</c:v>
                </c:pt>
                <c:pt idx="252">
                  <c:v>0.41899999999999998</c:v>
                </c:pt>
                <c:pt idx="253">
                  <c:v>0.41799999999999998</c:v>
                </c:pt>
                <c:pt idx="254">
                  <c:v>0.41799999999999998</c:v>
                </c:pt>
                <c:pt idx="255">
                  <c:v>0.38200000000000001</c:v>
                </c:pt>
                <c:pt idx="256">
                  <c:v>0.42099999999999999</c:v>
                </c:pt>
                <c:pt idx="257">
                  <c:v>0.42399999999999999</c:v>
                </c:pt>
                <c:pt idx="258">
                  <c:v>0.46200000000000002</c:v>
                </c:pt>
                <c:pt idx="259">
                  <c:v>0.44</c:v>
                </c:pt>
                <c:pt idx="260">
                  <c:v>0.433</c:v>
                </c:pt>
                <c:pt idx="261">
                  <c:v>0.44</c:v>
                </c:pt>
                <c:pt idx="262">
                  <c:v>0.42799999999999999</c:v>
                </c:pt>
                <c:pt idx="263">
                  <c:v>0.45800000000000002</c:v>
                </c:pt>
                <c:pt idx="264">
                  <c:v>0.47699999999999998</c:v>
                </c:pt>
                <c:pt idx="265">
                  <c:v>0.52500000000000002</c:v>
                </c:pt>
                <c:pt idx="266">
                  <c:v>0.52800000000000002</c:v>
                </c:pt>
                <c:pt idx="267">
                  <c:v>0.58799999999999997</c:v>
                </c:pt>
                <c:pt idx="268">
                  <c:v>0.56200000000000006</c:v>
                </c:pt>
                <c:pt idx="269">
                  <c:v>0.56100000000000005</c:v>
                </c:pt>
                <c:pt idx="270">
                  <c:v>0.56899999999999995</c:v>
                </c:pt>
                <c:pt idx="271">
                  <c:v>0.56599999999999995</c:v>
                </c:pt>
                <c:pt idx="272">
                  <c:v>0.56299999999999994</c:v>
                </c:pt>
                <c:pt idx="273">
                  <c:v>0.56200000000000006</c:v>
                </c:pt>
                <c:pt idx="274">
                  <c:v>0.59</c:v>
                </c:pt>
                <c:pt idx="275">
                  <c:v>0.61</c:v>
                </c:pt>
                <c:pt idx="276">
                  <c:v>0.624</c:v>
                </c:pt>
                <c:pt idx="277">
                  <c:v>0.69</c:v>
                </c:pt>
                <c:pt idx="278">
                  <c:v>0.68400000000000005</c:v>
                </c:pt>
                <c:pt idx="279">
                  <c:v>0.69299999999999995</c:v>
                </c:pt>
                <c:pt idx="280">
                  <c:v>0.71099999999999997</c:v>
                </c:pt>
                <c:pt idx="281">
                  <c:v>0.75900000000000001</c:v>
                </c:pt>
                <c:pt idx="282">
                  <c:v>0.74299999999999999</c:v>
                </c:pt>
                <c:pt idx="283">
                  <c:v>0.69099999999999995</c:v>
                </c:pt>
                <c:pt idx="284">
                  <c:v>0.73499999999999999</c:v>
                </c:pt>
                <c:pt idx="285">
                  <c:v>0.76</c:v>
                </c:pt>
                <c:pt idx="286">
                  <c:v>0.749</c:v>
                </c:pt>
                <c:pt idx="287">
                  <c:v>0.75600000000000001</c:v>
                </c:pt>
                <c:pt idx="288">
                  <c:v>0.749</c:v>
                </c:pt>
                <c:pt idx="289">
                  <c:v>0.75600000000000001</c:v>
                </c:pt>
                <c:pt idx="290">
                  <c:v>0.76300000000000001</c:v>
                </c:pt>
                <c:pt idx="291">
                  <c:v>0.70199999999999996</c:v>
                </c:pt>
                <c:pt idx="292">
                  <c:v>0.73399999999999999</c:v>
                </c:pt>
                <c:pt idx="293">
                  <c:v>0.73699999999999999</c:v>
                </c:pt>
                <c:pt idx="294">
                  <c:v>0.72199999999999998</c:v>
                </c:pt>
                <c:pt idx="295">
                  <c:v>0.70599999999999996</c:v>
                </c:pt>
                <c:pt idx="296">
                  <c:v>0.65500000000000003</c:v>
                </c:pt>
                <c:pt idx="297">
                  <c:v>0.65100000000000002</c:v>
                </c:pt>
                <c:pt idx="298">
                  <c:v>0.67900000000000005</c:v>
                </c:pt>
                <c:pt idx="299">
                  <c:v>0.66200000000000003</c:v>
                </c:pt>
                <c:pt idx="300">
                  <c:v>0.64400000000000002</c:v>
                </c:pt>
                <c:pt idx="301">
                  <c:v>0.64600000000000002</c:v>
                </c:pt>
                <c:pt idx="302">
                  <c:v>0.63500000000000001</c:v>
                </c:pt>
                <c:pt idx="303">
                  <c:v>0.67400000000000004</c:v>
                </c:pt>
                <c:pt idx="304">
                  <c:v>0.65800000000000003</c:v>
                </c:pt>
                <c:pt idx="305">
                  <c:v>0.63100000000000001</c:v>
                </c:pt>
                <c:pt idx="306">
                  <c:v>0.65100000000000002</c:v>
                </c:pt>
                <c:pt idx="307">
                  <c:v>0.629</c:v>
                </c:pt>
                <c:pt idx="308">
                  <c:v>0.61899999999999999</c:v>
                </c:pt>
                <c:pt idx="309">
                  <c:v>0.59</c:v>
                </c:pt>
                <c:pt idx="310">
                  <c:v>0.57499999999999996</c:v>
                </c:pt>
                <c:pt idx="311">
                  <c:v>0.56999999999999995</c:v>
                </c:pt>
                <c:pt idx="312">
                  <c:v>0.56799999999999995</c:v>
                </c:pt>
                <c:pt idx="313">
                  <c:v>0.57999999999999996</c:v>
                </c:pt>
                <c:pt idx="314">
                  <c:v>0.59399999999999997</c:v>
                </c:pt>
                <c:pt idx="315">
                  <c:v>0.53100000000000003</c:v>
                </c:pt>
                <c:pt idx="316">
                  <c:v>0.53</c:v>
                </c:pt>
                <c:pt idx="317">
                  <c:v>0.52200000000000002</c:v>
                </c:pt>
                <c:pt idx="318">
                  <c:v>0.503</c:v>
                </c:pt>
                <c:pt idx="319">
                  <c:v>0.497</c:v>
                </c:pt>
                <c:pt idx="320">
                  <c:v>0.49399999999999999</c:v>
                </c:pt>
                <c:pt idx="321">
                  <c:v>0.49399999999999999</c:v>
                </c:pt>
                <c:pt idx="322">
                  <c:v>0.49399999999999999</c:v>
                </c:pt>
                <c:pt idx="323">
                  <c:v>0.502</c:v>
                </c:pt>
                <c:pt idx="324">
                  <c:v>0.502</c:v>
                </c:pt>
                <c:pt idx="325">
                  <c:v>0.52500000000000002</c:v>
                </c:pt>
                <c:pt idx="326">
                  <c:v>0.497</c:v>
                </c:pt>
                <c:pt idx="327">
                  <c:v>0.50700000000000001</c:v>
                </c:pt>
                <c:pt idx="328">
                  <c:v>0.51200000000000001</c:v>
                </c:pt>
                <c:pt idx="329">
                  <c:v>0.497</c:v>
                </c:pt>
                <c:pt idx="330">
                  <c:v>0.51200000000000001</c:v>
                </c:pt>
                <c:pt idx="331">
                  <c:v>0.51500000000000001</c:v>
                </c:pt>
                <c:pt idx="332">
                  <c:v>0.52800000000000002</c:v>
                </c:pt>
                <c:pt idx="333">
                  <c:v>0.51200000000000001</c:v>
                </c:pt>
                <c:pt idx="334">
                  <c:v>0.53100000000000003</c:v>
                </c:pt>
                <c:pt idx="335">
                  <c:v>0.59899999999999998</c:v>
                </c:pt>
                <c:pt idx="336">
                  <c:v>0.58899999999999997</c:v>
                </c:pt>
                <c:pt idx="337">
                  <c:v>0.63300000000000001</c:v>
                </c:pt>
                <c:pt idx="338">
                  <c:v>0.63100000000000001</c:v>
                </c:pt>
                <c:pt idx="339">
                  <c:v>0.63500000000000001</c:v>
                </c:pt>
                <c:pt idx="340">
                  <c:v>0.59299999999999997</c:v>
                </c:pt>
                <c:pt idx="341">
                  <c:v>0.56699999999999995</c:v>
                </c:pt>
                <c:pt idx="342">
                  <c:v>0.56299999999999994</c:v>
                </c:pt>
                <c:pt idx="343">
                  <c:v>0.56299999999999994</c:v>
                </c:pt>
                <c:pt idx="344">
                  <c:v>0.57999999999999996</c:v>
                </c:pt>
                <c:pt idx="345">
                  <c:v>0.52800000000000002</c:v>
                </c:pt>
                <c:pt idx="346">
                  <c:v>0.54500000000000004</c:v>
                </c:pt>
                <c:pt idx="347">
                  <c:v>0.52800000000000002</c:v>
                </c:pt>
                <c:pt idx="348">
                  <c:v>0.55900000000000005</c:v>
                </c:pt>
                <c:pt idx="349">
                  <c:v>0.55900000000000005</c:v>
                </c:pt>
                <c:pt idx="350">
                  <c:v>0.55400000000000005</c:v>
                </c:pt>
                <c:pt idx="351">
                  <c:v>0.56200000000000006</c:v>
                </c:pt>
                <c:pt idx="352">
                  <c:v>0.61399999999999999</c:v>
                </c:pt>
                <c:pt idx="353">
                  <c:v>0.64400000000000002</c:v>
                </c:pt>
                <c:pt idx="354">
                  <c:v>0.61699999999999999</c:v>
                </c:pt>
                <c:pt idx="355">
                  <c:v>0.63600000000000001</c:v>
                </c:pt>
                <c:pt idx="356">
                  <c:v>0.57599999999999996</c:v>
                </c:pt>
                <c:pt idx="357">
                  <c:v>0.52200000000000002</c:v>
                </c:pt>
                <c:pt idx="358">
                  <c:v>0.56100000000000005</c:v>
                </c:pt>
                <c:pt idx="359">
                  <c:v>0.502</c:v>
                </c:pt>
                <c:pt idx="360">
                  <c:v>0.46800000000000003</c:v>
                </c:pt>
                <c:pt idx="361">
                  <c:v>0.40799999999999997</c:v>
                </c:pt>
                <c:pt idx="362">
                  <c:v>0.34200000000000003</c:v>
                </c:pt>
                <c:pt idx="363">
                  <c:v>0.27600000000000002</c:v>
                </c:pt>
                <c:pt idx="364">
                  <c:v>0.35099999999999998</c:v>
                </c:pt>
                <c:pt idx="365">
                  <c:v>0.34300000000000003</c:v>
                </c:pt>
                <c:pt idx="366">
                  <c:v>0.377</c:v>
                </c:pt>
                <c:pt idx="367">
                  <c:v>0.42</c:v>
                </c:pt>
                <c:pt idx="368">
                  <c:v>0.36899999999999999</c:v>
                </c:pt>
                <c:pt idx="369">
                  <c:v>0.46200000000000002</c:v>
                </c:pt>
                <c:pt idx="370">
                  <c:v>0.48899999999999999</c:v>
                </c:pt>
                <c:pt idx="371">
                  <c:v>0.44900000000000001</c:v>
                </c:pt>
                <c:pt idx="372">
                  <c:v>0.49399999999999999</c:v>
                </c:pt>
                <c:pt idx="373">
                  <c:v>0.48899999999999999</c:v>
                </c:pt>
                <c:pt idx="374">
                  <c:v>0.47599999999999998</c:v>
                </c:pt>
                <c:pt idx="375">
                  <c:v>0.433</c:v>
                </c:pt>
                <c:pt idx="376">
                  <c:v>0.40500000000000003</c:v>
                </c:pt>
                <c:pt idx="377">
                  <c:v>0.4</c:v>
                </c:pt>
                <c:pt idx="378">
                  <c:v>0.373</c:v>
                </c:pt>
                <c:pt idx="379">
                  <c:v>0.374</c:v>
                </c:pt>
                <c:pt idx="380">
                  <c:v>0.33100000000000002</c:v>
                </c:pt>
                <c:pt idx="381">
                  <c:v>0.33300000000000002</c:v>
                </c:pt>
                <c:pt idx="382">
                  <c:v>0.32400000000000001</c:v>
                </c:pt>
                <c:pt idx="383">
                  <c:v>0.33400000000000002</c:v>
                </c:pt>
                <c:pt idx="384">
                  <c:v>0.32300000000000001</c:v>
                </c:pt>
                <c:pt idx="385">
                  <c:v>0.315</c:v>
                </c:pt>
                <c:pt idx="386">
                  <c:v>0.308</c:v>
                </c:pt>
                <c:pt idx="387">
                  <c:v>0.30299999999999999</c:v>
                </c:pt>
                <c:pt idx="388">
                  <c:v>0.29299999999999998</c:v>
                </c:pt>
                <c:pt idx="389">
                  <c:v>0.30399999999999999</c:v>
                </c:pt>
                <c:pt idx="390">
                  <c:v>0.29599999999999999</c:v>
                </c:pt>
                <c:pt idx="391">
                  <c:v>0.28899999999999998</c:v>
                </c:pt>
                <c:pt idx="392">
                  <c:v>0.30499999999999999</c:v>
                </c:pt>
                <c:pt idx="393">
                  <c:v>0.32200000000000001</c:v>
                </c:pt>
                <c:pt idx="394">
                  <c:v>0.308</c:v>
                </c:pt>
                <c:pt idx="395">
                  <c:v>0.29399999999999998</c:v>
                </c:pt>
                <c:pt idx="396">
                  <c:v>0.28299999999999997</c:v>
                </c:pt>
                <c:pt idx="397">
                  <c:v>0.30499999999999999</c:v>
                </c:pt>
                <c:pt idx="398">
                  <c:v>0.34799999999999998</c:v>
                </c:pt>
                <c:pt idx="399">
                  <c:v>0.34200000000000003</c:v>
                </c:pt>
                <c:pt idx="400">
                  <c:v>0.33</c:v>
                </c:pt>
                <c:pt idx="401">
                  <c:v>0.373</c:v>
                </c:pt>
                <c:pt idx="402">
                  <c:v>0.40500000000000003</c:v>
                </c:pt>
                <c:pt idx="403">
                  <c:v>0.39400000000000002</c:v>
                </c:pt>
                <c:pt idx="404">
                  <c:v>0.39100000000000001</c:v>
                </c:pt>
                <c:pt idx="405">
                  <c:v>0.40500000000000003</c:v>
                </c:pt>
                <c:pt idx="406">
                  <c:v>0.40899999999999997</c:v>
                </c:pt>
                <c:pt idx="407">
                  <c:v>0.45200000000000001</c:v>
                </c:pt>
                <c:pt idx="408">
                  <c:v>0.443</c:v>
                </c:pt>
                <c:pt idx="409">
                  <c:v>0.49199999999999999</c:v>
                </c:pt>
                <c:pt idx="410">
                  <c:v>0.46100000000000002</c:v>
                </c:pt>
                <c:pt idx="411">
                  <c:v>0.40799999999999997</c:v>
                </c:pt>
                <c:pt idx="412">
                  <c:v>0.39100000000000001</c:v>
                </c:pt>
                <c:pt idx="413">
                  <c:v>0.41099999999999998</c:v>
                </c:pt>
                <c:pt idx="414">
                  <c:v>0.39800000000000002</c:v>
                </c:pt>
                <c:pt idx="415">
                  <c:v>0.379</c:v>
                </c:pt>
                <c:pt idx="416">
                  <c:v>0.32300000000000001</c:v>
                </c:pt>
                <c:pt idx="417">
                  <c:v>0.317</c:v>
                </c:pt>
                <c:pt idx="418">
                  <c:v>0.33</c:v>
                </c:pt>
                <c:pt idx="419">
                  <c:v>0.30099999999999999</c:v>
                </c:pt>
                <c:pt idx="420">
                  <c:v>0.315</c:v>
                </c:pt>
                <c:pt idx="421">
                  <c:v>0.30499999999999999</c:v>
                </c:pt>
                <c:pt idx="422">
                  <c:v>0.30199999999999999</c:v>
                </c:pt>
                <c:pt idx="423">
                  <c:v>0.32800000000000001</c:v>
                </c:pt>
                <c:pt idx="424">
                  <c:v>0.35099999999999998</c:v>
                </c:pt>
                <c:pt idx="425">
                  <c:v>0.34300000000000003</c:v>
                </c:pt>
                <c:pt idx="426">
                  <c:v>0.34399999999999997</c:v>
                </c:pt>
                <c:pt idx="427">
                  <c:v>0.377</c:v>
                </c:pt>
                <c:pt idx="428">
                  <c:v>0.38</c:v>
                </c:pt>
                <c:pt idx="429">
                  <c:v>0.40799999999999997</c:v>
                </c:pt>
                <c:pt idx="430">
                  <c:v>0.34699999999999998</c:v>
                </c:pt>
                <c:pt idx="431">
                  <c:v>0.33200000000000002</c:v>
                </c:pt>
                <c:pt idx="432">
                  <c:v>0.33500000000000002</c:v>
                </c:pt>
                <c:pt idx="433">
                  <c:v>0.35899999999999999</c:v>
                </c:pt>
                <c:pt idx="434">
                  <c:v>0.378</c:v>
                </c:pt>
                <c:pt idx="435">
                  <c:v>0.35</c:v>
                </c:pt>
                <c:pt idx="436">
                  <c:v>0.39100000000000001</c:v>
                </c:pt>
                <c:pt idx="437">
                  <c:v>0.40500000000000003</c:v>
                </c:pt>
                <c:pt idx="438">
                  <c:v>0.433</c:v>
                </c:pt>
                <c:pt idx="439">
                  <c:v>0.41599999999999998</c:v>
                </c:pt>
                <c:pt idx="440">
                  <c:v>0.42399999999999999</c:v>
                </c:pt>
                <c:pt idx="441">
                  <c:v>0.45</c:v>
                </c:pt>
                <c:pt idx="442">
                  <c:v>0.45800000000000002</c:v>
                </c:pt>
                <c:pt idx="443">
                  <c:v>0.48099999999999998</c:v>
                </c:pt>
                <c:pt idx="444">
                  <c:v>0.48799999999999999</c:v>
                </c:pt>
                <c:pt idx="445">
                  <c:v>0.47899999999999998</c:v>
                </c:pt>
                <c:pt idx="446">
                  <c:v>0.46100000000000002</c:v>
                </c:pt>
                <c:pt idx="447">
                  <c:v>0.51100000000000001</c:v>
                </c:pt>
                <c:pt idx="448">
                  <c:v>0.54600000000000004</c:v>
                </c:pt>
                <c:pt idx="449">
                  <c:v>0.53400000000000003</c:v>
                </c:pt>
                <c:pt idx="450">
                  <c:v>0.52900000000000003</c:v>
                </c:pt>
                <c:pt idx="451">
                  <c:v>0.47399999999999998</c:v>
                </c:pt>
                <c:pt idx="452">
                  <c:v>0.46899999999999997</c:v>
                </c:pt>
                <c:pt idx="453">
                  <c:v>0.42399999999999999</c:v>
                </c:pt>
                <c:pt idx="454">
                  <c:v>0.48</c:v>
                </c:pt>
                <c:pt idx="455">
                  <c:v>0.53700000000000003</c:v>
                </c:pt>
                <c:pt idx="456">
                  <c:v>0.56399999999999995</c:v>
                </c:pt>
                <c:pt idx="457">
                  <c:v>0.54200000000000004</c:v>
                </c:pt>
                <c:pt idx="458">
                  <c:v>0.53900000000000003</c:v>
                </c:pt>
                <c:pt idx="459">
                  <c:v>0.55100000000000005</c:v>
                </c:pt>
                <c:pt idx="460">
                  <c:v>0.51800000000000002</c:v>
                </c:pt>
                <c:pt idx="461">
                  <c:v>0.498</c:v>
                </c:pt>
                <c:pt idx="462">
                  <c:v>0.505</c:v>
                </c:pt>
                <c:pt idx="463">
                  <c:v>0.48799999999999999</c:v>
                </c:pt>
                <c:pt idx="464">
                  <c:v>0.46200000000000002</c:v>
                </c:pt>
                <c:pt idx="465">
                  <c:v>0.42199999999999999</c:v>
                </c:pt>
                <c:pt idx="466">
                  <c:v>0.434</c:v>
                </c:pt>
                <c:pt idx="467">
                  <c:v>0.45300000000000001</c:v>
                </c:pt>
                <c:pt idx="468">
                  <c:v>0.41599999999999998</c:v>
                </c:pt>
                <c:pt idx="469">
                  <c:v>0.39</c:v>
                </c:pt>
                <c:pt idx="470">
                  <c:v>0.39700000000000002</c:v>
                </c:pt>
                <c:pt idx="471">
                  <c:v>0.35</c:v>
                </c:pt>
                <c:pt idx="472">
                  <c:v>0.379</c:v>
                </c:pt>
                <c:pt idx="473">
                  <c:v>0.373</c:v>
                </c:pt>
                <c:pt idx="474">
                  <c:v>0.38400000000000001</c:v>
                </c:pt>
                <c:pt idx="475">
                  <c:v>0.39700000000000002</c:v>
                </c:pt>
                <c:pt idx="476">
                  <c:v>0.436</c:v>
                </c:pt>
                <c:pt idx="477">
                  <c:v>0.42299999999999999</c:v>
                </c:pt>
                <c:pt idx="478">
                  <c:v>0.432</c:v>
                </c:pt>
                <c:pt idx="479">
                  <c:v>0.44600000000000001</c:v>
                </c:pt>
                <c:pt idx="480">
                  <c:v>0.45500000000000002</c:v>
                </c:pt>
                <c:pt idx="481">
                  <c:v>0.41</c:v>
                </c:pt>
                <c:pt idx="482">
                  <c:v>0.38700000000000001</c:v>
                </c:pt>
                <c:pt idx="483">
                  <c:v>0.40799999999999997</c:v>
                </c:pt>
                <c:pt idx="484">
                  <c:v>0.4</c:v>
                </c:pt>
                <c:pt idx="485">
                  <c:v>0.35899999999999999</c:v>
                </c:pt>
                <c:pt idx="486">
                  <c:v>0.374</c:v>
                </c:pt>
                <c:pt idx="487">
                  <c:v>0.376</c:v>
                </c:pt>
                <c:pt idx="488">
                  <c:v>0.35</c:v>
                </c:pt>
                <c:pt idx="489">
                  <c:v>0.373</c:v>
                </c:pt>
                <c:pt idx="490">
                  <c:v>0.36899999999999999</c:v>
                </c:pt>
                <c:pt idx="491">
                  <c:v>0.33900000000000002</c:v>
                </c:pt>
                <c:pt idx="492">
                  <c:v>0.36299999999999999</c:v>
                </c:pt>
                <c:pt idx="493">
                  <c:v>0.34799999999999998</c:v>
                </c:pt>
                <c:pt idx="494">
                  <c:v>0.34899999999999998</c:v>
                </c:pt>
                <c:pt idx="495">
                  <c:v>0.32200000000000001</c:v>
                </c:pt>
                <c:pt idx="496">
                  <c:v>0.309</c:v>
                </c:pt>
                <c:pt idx="497">
                  <c:v>0.307</c:v>
                </c:pt>
                <c:pt idx="498">
                  <c:v>0.26400000000000001</c:v>
                </c:pt>
                <c:pt idx="499">
                  <c:v>0.27400000000000002</c:v>
                </c:pt>
                <c:pt idx="500">
                  <c:v>0.22600000000000001</c:v>
                </c:pt>
                <c:pt idx="501">
                  <c:v>0.253</c:v>
                </c:pt>
                <c:pt idx="502">
                  <c:v>0.24</c:v>
                </c:pt>
                <c:pt idx="503">
                  <c:v>0.23699999999999999</c:v>
                </c:pt>
                <c:pt idx="504">
                  <c:v>0.26900000000000002</c:v>
                </c:pt>
                <c:pt idx="505">
                  <c:v>0.28299999999999997</c:v>
                </c:pt>
                <c:pt idx="506">
                  <c:v>0.255</c:v>
                </c:pt>
                <c:pt idx="507">
                  <c:v>0.25700000000000001</c:v>
                </c:pt>
                <c:pt idx="508">
                  <c:v>0.24399999999999999</c:v>
                </c:pt>
                <c:pt idx="509">
                  <c:v>0.24199999999999999</c:v>
                </c:pt>
                <c:pt idx="510">
                  <c:v>0.23300000000000001</c:v>
                </c:pt>
                <c:pt idx="511">
                  <c:v>0.254</c:v>
                </c:pt>
                <c:pt idx="512">
                  <c:v>0.249</c:v>
                </c:pt>
                <c:pt idx="513">
                  <c:v>0.249</c:v>
                </c:pt>
                <c:pt idx="514">
                  <c:v>0.22800000000000001</c:v>
                </c:pt>
                <c:pt idx="515">
                  <c:v>0.24199999999999999</c:v>
                </c:pt>
                <c:pt idx="516">
                  <c:v>0.246</c:v>
                </c:pt>
                <c:pt idx="517">
                  <c:v>0.17100000000000001</c:v>
                </c:pt>
                <c:pt idx="518">
                  <c:v>0.151</c:v>
                </c:pt>
                <c:pt idx="519">
                  <c:v>0.20799999999999999</c:v>
                </c:pt>
                <c:pt idx="520">
                  <c:v>0.216</c:v>
                </c:pt>
                <c:pt idx="521">
                  <c:v>0.23</c:v>
                </c:pt>
                <c:pt idx="522">
                  <c:v>0.215</c:v>
                </c:pt>
                <c:pt idx="523">
                  <c:v>0.19700000000000001</c:v>
                </c:pt>
                <c:pt idx="524">
                  <c:v>0.182</c:v>
                </c:pt>
                <c:pt idx="525">
                  <c:v>0.23200000000000001</c:v>
                </c:pt>
                <c:pt idx="526">
                  <c:v>0.20599999999999999</c:v>
                </c:pt>
                <c:pt idx="527">
                  <c:v>0.223</c:v>
                </c:pt>
                <c:pt idx="528">
                  <c:v>0.24199999999999999</c:v>
                </c:pt>
                <c:pt idx="529">
                  <c:v>0.26200000000000001</c:v>
                </c:pt>
                <c:pt idx="530">
                  <c:v>0.25900000000000001</c:v>
                </c:pt>
                <c:pt idx="531">
                  <c:v>0.24</c:v>
                </c:pt>
                <c:pt idx="532">
                  <c:v>0.22500000000000001</c:v>
                </c:pt>
                <c:pt idx="533">
                  <c:v>0.17899999999999999</c:v>
                </c:pt>
                <c:pt idx="534">
                  <c:v>0.19800000000000001</c:v>
                </c:pt>
                <c:pt idx="535">
                  <c:v>0.20699999999999999</c:v>
                </c:pt>
                <c:pt idx="536">
                  <c:v>0.19700000000000001</c:v>
                </c:pt>
                <c:pt idx="537">
                  <c:v>0.186</c:v>
                </c:pt>
                <c:pt idx="538">
                  <c:v>0.156</c:v>
                </c:pt>
                <c:pt idx="539">
                  <c:v>0.16600000000000001</c:v>
                </c:pt>
                <c:pt idx="540">
                  <c:v>0.18</c:v>
                </c:pt>
                <c:pt idx="541">
                  <c:v>0.16600000000000001</c:v>
                </c:pt>
                <c:pt idx="542">
                  <c:v>0.16400000000000001</c:v>
                </c:pt>
                <c:pt idx="543">
                  <c:v>0.113</c:v>
                </c:pt>
                <c:pt idx="544">
                  <c:v>8.5000000000000006E-2</c:v>
                </c:pt>
                <c:pt idx="545">
                  <c:v>0.11600000000000001</c:v>
                </c:pt>
                <c:pt idx="546">
                  <c:v>0.13100000000000001</c:v>
                </c:pt>
                <c:pt idx="547">
                  <c:v>0.122</c:v>
                </c:pt>
                <c:pt idx="548">
                  <c:v>0.10199999999999999</c:v>
                </c:pt>
                <c:pt idx="549">
                  <c:v>0.10299999999999999</c:v>
                </c:pt>
                <c:pt idx="550">
                  <c:v>0.11</c:v>
                </c:pt>
                <c:pt idx="551">
                  <c:v>0.10100000000000001</c:v>
                </c:pt>
                <c:pt idx="552">
                  <c:v>0.10100000000000001</c:v>
                </c:pt>
                <c:pt idx="553">
                  <c:v>0.128</c:v>
                </c:pt>
                <c:pt idx="554">
                  <c:v>9.8000000000000004E-2</c:v>
                </c:pt>
                <c:pt idx="555">
                  <c:v>0.107</c:v>
                </c:pt>
                <c:pt idx="556">
                  <c:v>0.114</c:v>
                </c:pt>
                <c:pt idx="557">
                  <c:v>0.154</c:v>
                </c:pt>
                <c:pt idx="558">
                  <c:v>0.186</c:v>
                </c:pt>
                <c:pt idx="559">
                  <c:v>0.187</c:v>
                </c:pt>
                <c:pt idx="560">
                  <c:v>0.159</c:v>
                </c:pt>
                <c:pt idx="561">
                  <c:v>0.16700000000000001</c:v>
                </c:pt>
                <c:pt idx="562">
                  <c:v>0.13</c:v>
                </c:pt>
                <c:pt idx="563">
                  <c:v>6.7000000000000004E-2</c:v>
                </c:pt>
                <c:pt idx="564">
                  <c:v>7.3999999999999996E-2</c:v>
                </c:pt>
                <c:pt idx="565">
                  <c:v>6.4000000000000001E-2</c:v>
                </c:pt>
                <c:pt idx="566">
                  <c:v>5.8999999999999997E-2</c:v>
                </c:pt>
                <c:pt idx="567">
                  <c:v>6.5000000000000002E-2</c:v>
                </c:pt>
                <c:pt idx="568">
                  <c:v>8.5999999999999993E-2</c:v>
                </c:pt>
                <c:pt idx="569">
                  <c:v>8.8999999999999996E-2</c:v>
                </c:pt>
                <c:pt idx="570">
                  <c:v>0.08</c:v>
                </c:pt>
                <c:pt idx="571">
                  <c:v>0.10299999999999999</c:v>
                </c:pt>
                <c:pt idx="572">
                  <c:v>8.1000000000000003E-2</c:v>
                </c:pt>
                <c:pt idx="573">
                  <c:v>3.9E-2</c:v>
                </c:pt>
                <c:pt idx="574">
                  <c:v>-2.5000000000000001E-2</c:v>
                </c:pt>
                <c:pt idx="575">
                  <c:v>-2.3E-2</c:v>
                </c:pt>
                <c:pt idx="576">
                  <c:v>-1.4E-2</c:v>
                </c:pt>
                <c:pt idx="577">
                  <c:v>-8.1000000000000003E-2</c:v>
                </c:pt>
                <c:pt idx="578">
                  <c:v>-7.0000000000000007E-2</c:v>
                </c:pt>
                <c:pt idx="579">
                  <c:v>-7.0999999999999994E-2</c:v>
                </c:pt>
                <c:pt idx="580">
                  <c:v>-2.5999999999999999E-2</c:v>
                </c:pt>
                <c:pt idx="581">
                  <c:v>-0.05</c:v>
                </c:pt>
                <c:pt idx="582">
                  <c:v>-2E-3</c:v>
                </c:pt>
                <c:pt idx="583">
                  <c:v>-5.0000000000000001E-3</c:v>
                </c:pt>
                <c:pt idx="584">
                  <c:v>4.0000000000000001E-3</c:v>
                </c:pt>
                <c:pt idx="585">
                  <c:v>2E-3</c:v>
                </c:pt>
                <c:pt idx="586">
                  <c:v>-5.0000000000000001E-3</c:v>
                </c:pt>
                <c:pt idx="587">
                  <c:v>-3.2000000000000001E-2</c:v>
                </c:pt>
                <c:pt idx="588">
                  <c:v>-5.0000000000000001E-3</c:v>
                </c:pt>
                <c:pt idx="589">
                  <c:v>5.5E-2</c:v>
                </c:pt>
                <c:pt idx="590">
                  <c:v>5.3999999999999999E-2</c:v>
                </c:pt>
                <c:pt idx="591">
                  <c:v>6.3E-2</c:v>
                </c:pt>
                <c:pt idx="592">
                  <c:v>8.3000000000000004E-2</c:v>
                </c:pt>
                <c:pt idx="593">
                  <c:v>2.4E-2</c:v>
                </c:pt>
                <c:pt idx="594">
                  <c:v>2.4E-2</c:v>
                </c:pt>
                <c:pt idx="595">
                  <c:v>4.2000000000000003E-2</c:v>
                </c:pt>
                <c:pt idx="596">
                  <c:v>-1.2999999999999999E-2</c:v>
                </c:pt>
                <c:pt idx="597">
                  <c:v>-8.9999999999999993E-3</c:v>
                </c:pt>
                <c:pt idx="598">
                  <c:v>-1.7999999999999999E-2</c:v>
                </c:pt>
                <c:pt idx="599">
                  <c:v>1E-3</c:v>
                </c:pt>
                <c:pt idx="600">
                  <c:v>1.4E-2</c:v>
                </c:pt>
                <c:pt idx="601">
                  <c:v>1.4E-2</c:v>
                </c:pt>
                <c:pt idx="602">
                  <c:v>2.4E-2</c:v>
                </c:pt>
                <c:pt idx="603">
                  <c:v>0.02</c:v>
                </c:pt>
                <c:pt idx="604">
                  <c:v>8.9999999999999993E-3</c:v>
                </c:pt>
                <c:pt idx="605">
                  <c:v>-3.6999999999999998E-2</c:v>
                </c:pt>
                <c:pt idx="606">
                  <c:v>-4.2999999999999997E-2</c:v>
                </c:pt>
                <c:pt idx="607">
                  <c:v>-0.05</c:v>
                </c:pt>
                <c:pt idx="608">
                  <c:v>-4.8000000000000001E-2</c:v>
                </c:pt>
                <c:pt idx="609">
                  <c:v>-7.3999999999999996E-2</c:v>
                </c:pt>
                <c:pt idx="610">
                  <c:v>-7.0999999999999994E-2</c:v>
                </c:pt>
                <c:pt idx="611">
                  <c:v>-9.6000000000000002E-2</c:v>
                </c:pt>
                <c:pt idx="612">
                  <c:v>-9.0999999999999998E-2</c:v>
                </c:pt>
                <c:pt idx="613">
                  <c:v>-0.105</c:v>
                </c:pt>
                <c:pt idx="614">
                  <c:v>-8.7999999999999995E-2</c:v>
                </c:pt>
                <c:pt idx="615">
                  <c:v>-5.8999999999999997E-2</c:v>
                </c:pt>
                <c:pt idx="616">
                  <c:v>-7.9000000000000001E-2</c:v>
                </c:pt>
                <c:pt idx="617">
                  <c:v>-0.12</c:v>
                </c:pt>
                <c:pt idx="618">
                  <c:v>-0.11700000000000001</c:v>
                </c:pt>
                <c:pt idx="619">
                  <c:v>-0.14199999999999999</c:v>
                </c:pt>
                <c:pt idx="620">
                  <c:v>-0.154</c:v>
                </c:pt>
                <c:pt idx="621">
                  <c:v>-0.17399999999999999</c:v>
                </c:pt>
                <c:pt idx="622">
                  <c:v>-0.16900000000000001</c:v>
                </c:pt>
                <c:pt idx="623">
                  <c:v>-0.20100000000000001</c:v>
                </c:pt>
                <c:pt idx="624">
                  <c:v>-0.19900000000000001</c:v>
                </c:pt>
                <c:pt idx="625">
                  <c:v>-0.20699999999999999</c:v>
                </c:pt>
                <c:pt idx="626">
                  <c:v>-0.221</c:v>
                </c:pt>
                <c:pt idx="627">
                  <c:v>-0.23300000000000001</c:v>
                </c:pt>
                <c:pt idx="628">
                  <c:v>-0.255</c:v>
                </c:pt>
                <c:pt idx="629">
                  <c:v>-0.219</c:v>
                </c:pt>
                <c:pt idx="630">
                  <c:v>-0.23100000000000001</c:v>
                </c:pt>
                <c:pt idx="631">
                  <c:v>-0.23499999999999999</c:v>
                </c:pt>
                <c:pt idx="632">
                  <c:v>-0.24299999999999999</c:v>
                </c:pt>
                <c:pt idx="633">
                  <c:v>-0.25600000000000001</c:v>
                </c:pt>
                <c:pt idx="634">
                  <c:v>-0.246</c:v>
                </c:pt>
                <c:pt idx="635">
                  <c:v>-0.32300000000000001</c:v>
                </c:pt>
                <c:pt idx="636">
                  <c:v>-0.28599999999999998</c:v>
                </c:pt>
                <c:pt idx="637">
                  <c:v>-0.32200000000000001</c:v>
                </c:pt>
                <c:pt idx="638">
                  <c:v>-0.28100000000000003</c:v>
                </c:pt>
                <c:pt idx="639">
                  <c:v>-0.309</c:v>
                </c:pt>
                <c:pt idx="640">
                  <c:v>-0.33200000000000002</c:v>
                </c:pt>
                <c:pt idx="641">
                  <c:v>-0.30599999999999999</c:v>
                </c:pt>
                <c:pt idx="642">
                  <c:v>-0.315</c:v>
                </c:pt>
                <c:pt idx="643">
                  <c:v>-0.32600000000000001</c:v>
                </c:pt>
                <c:pt idx="644">
                  <c:v>-0.36</c:v>
                </c:pt>
                <c:pt idx="645">
                  <c:v>-0.36499999999999999</c:v>
                </c:pt>
                <c:pt idx="646">
                  <c:v>-0.38400000000000001</c:v>
                </c:pt>
                <c:pt idx="647">
                  <c:v>-0.39800000000000002</c:v>
                </c:pt>
                <c:pt idx="648">
                  <c:v>-0.35899999999999999</c:v>
                </c:pt>
                <c:pt idx="649">
                  <c:v>-0.377</c:v>
                </c:pt>
                <c:pt idx="650">
                  <c:v>-0.35699999999999998</c:v>
                </c:pt>
                <c:pt idx="651">
                  <c:v>-0.30499999999999999</c:v>
                </c:pt>
                <c:pt idx="652">
                  <c:v>-0.26400000000000001</c:v>
                </c:pt>
                <c:pt idx="653">
                  <c:v>-0.245</c:v>
                </c:pt>
                <c:pt idx="654">
                  <c:v>-0.29599999999999999</c:v>
                </c:pt>
                <c:pt idx="655">
                  <c:v>-0.29199999999999998</c:v>
                </c:pt>
                <c:pt idx="656">
                  <c:v>-0.28999999999999998</c:v>
                </c:pt>
                <c:pt idx="657">
                  <c:v>-0.309</c:v>
                </c:pt>
                <c:pt idx="658">
                  <c:v>-0.32200000000000001</c:v>
                </c:pt>
                <c:pt idx="659">
                  <c:v>-0.34699999999999998</c:v>
                </c:pt>
                <c:pt idx="660">
                  <c:v>-0.35699999999999998</c:v>
                </c:pt>
                <c:pt idx="661">
                  <c:v>-0.379</c:v>
                </c:pt>
                <c:pt idx="662">
                  <c:v>-0.36099999999999999</c:v>
                </c:pt>
                <c:pt idx="663">
                  <c:v>-0.377</c:v>
                </c:pt>
                <c:pt idx="664">
                  <c:v>-0.39100000000000001</c:v>
                </c:pt>
                <c:pt idx="665">
                  <c:v>-0.39800000000000002</c:v>
                </c:pt>
                <c:pt idx="666">
                  <c:v>-0.436</c:v>
                </c:pt>
                <c:pt idx="667">
                  <c:v>-0.45300000000000001</c:v>
                </c:pt>
                <c:pt idx="668">
                  <c:v>-0.49</c:v>
                </c:pt>
                <c:pt idx="669">
                  <c:v>-0.50900000000000001</c:v>
                </c:pt>
                <c:pt idx="670">
                  <c:v>-0.53700000000000003</c:v>
                </c:pt>
                <c:pt idx="671">
                  <c:v>-0.57899999999999996</c:v>
                </c:pt>
                <c:pt idx="672">
                  <c:v>-0.55800000000000005</c:v>
                </c:pt>
                <c:pt idx="673">
                  <c:v>-0.57999999999999996</c:v>
                </c:pt>
                <c:pt idx="674">
                  <c:v>-0.59399999999999997</c:v>
                </c:pt>
                <c:pt idx="675">
                  <c:v>-0.60899999999999999</c:v>
                </c:pt>
                <c:pt idx="676">
                  <c:v>-0.64900000000000002</c:v>
                </c:pt>
                <c:pt idx="677">
                  <c:v>-0.70099999999999996</c:v>
                </c:pt>
                <c:pt idx="678">
                  <c:v>-0.68</c:v>
                </c:pt>
                <c:pt idx="679">
                  <c:v>-0.64600000000000002</c:v>
                </c:pt>
                <c:pt idx="680">
                  <c:v>-0.69099999999999995</c:v>
                </c:pt>
                <c:pt idx="681">
                  <c:v>-0.67300000000000004</c:v>
                </c:pt>
                <c:pt idx="682">
                  <c:v>-0.64100000000000001</c:v>
                </c:pt>
                <c:pt idx="683">
                  <c:v>-0.67200000000000004</c:v>
                </c:pt>
                <c:pt idx="684">
                  <c:v>-0.67</c:v>
                </c:pt>
                <c:pt idx="685">
                  <c:v>-0.69699999999999995</c:v>
                </c:pt>
                <c:pt idx="686">
                  <c:v>-0.71799999999999997</c:v>
                </c:pt>
                <c:pt idx="687">
                  <c:v>-0.69299999999999995</c:v>
                </c:pt>
                <c:pt idx="688">
                  <c:v>-0.70699999999999996</c:v>
                </c:pt>
                <c:pt idx="689">
                  <c:v>-0.70099999999999996</c:v>
                </c:pt>
                <c:pt idx="690">
                  <c:v>-0.71499999999999997</c:v>
                </c:pt>
                <c:pt idx="691">
                  <c:v>-0.67700000000000005</c:v>
                </c:pt>
                <c:pt idx="692">
                  <c:v>-0.59199999999999997</c:v>
                </c:pt>
                <c:pt idx="693">
                  <c:v>-0.63300000000000001</c:v>
                </c:pt>
                <c:pt idx="694">
                  <c:v>-0.58299999999999996</c:v>
                </c:pt>
                <c:pt idx="695">
                  <c:v>-0.55000000000000004</c:v>
                </c:pt>
                <c:pt idx="696">
                  <c:v>-0.56699999999999995</c:v>
                </c:pt>
                <c:pt idx="697">
                  <c:v>-0.53800000000000003</c:v>
                </c:pt>
                <c:pt idx="698">
                  <c:v>-0.45300000000000001</c:v>
                </c:pt>
                <c:pt idx="699">
                  <c:v>-0.47399999999999998</c:v>
                </c:pt>
                <c:pt idx="700">
                  <c:v>-0.47399999999999998</c:v>
                </c:pt>
                <c:pt idx="701">
                  <c:v>-0.51100000000000001</c:v>
                </c:pt>
                <c:pt idx="702">
                  <c:v>-0.505</c:v>
                </c:pt>
                <c:pt idx="703">
                  <c:v>-0.52</c:v>
                </c:pt>
                <c:pt idx="704">
                  <c:v>-0.58099999999999996</c:v>
                </c:pt>
                <c:pt idx="705">
                  <c:v>-0.60399999999999998</c:v>
                </c:pt>
                <c:pt idx="706">
                  <c:v>-0.58699999999999997</c:v>
                </c:pt>
                <c:pt idx="707">
                  <c:v>-0.57999999999999996</c:v>
                </c:pt>
                <c:pt idx="708">
                  <c:v>-0.57699999999999996</c:v>
                </c:pt>
                <c:pt idx="709">
                  <c:v>-0.56999999999999995</c:v>
                </c:pt>
                <c:pt idx="710">
                  <c:v>-0.55700000000000005</c:v>
                </c:pt>
                <c:pt idx="711">
                  <c:v>-0.54400000000000004</c:v>
                </c:pt>
                <c:pt idx="712">
                  <c:v>-0.58399999999999996</c:v>
                </c:pt>
                <c:pt idx="713">
                  <c:v>-0.58699999999999997</c:v>
                </c:pt>
                <c:pt idx="714">
                  <c:v>-0.57599999999999996</c:v>
                </c:pt>
                <c:pt idx="715">
                  <c:v>-0.59699999999999998</c:v>
                </c:pt>
                <c:pt idx="716">
                  <c:v>-0.55500000000000005</c:v>
                </c:pt>
                <c:pt idx="717">
                  <c:v>-0.49</c:v>
                </c:pt>
                <c:pt idx="718">
                  <c:v>-0.438</c:v>
                </c:pt>
                <c:pt idx="719">
                  <c:v>-0.45700000000000002</c:v>
                </c:pt>
                <c:pt idx="720">
                  <c:v>-0.42399999999999999</c:v>
                </c:pt>
                <c:pt idx="721">
                  <c:v>-0.39100000000000001</c:v>
                </c:pt>
                <c:pt idx="722">
                  <c:v>-0.40300000000000002</c:v>
                </c:pt>
                <c:pt idx="723">
                  <c:v>-0.38600000000000001</c:v>
                </c:pt>
                <c:pt idx="724">
                  <c:v>-0.34499999999999997</c:v>
                </c:pt>
                <c:pt idx="725">
                  <c:v>-0.37</c:v>
                </c:pt>
                <c:pt idx="726">
                  <c:v>-0.39700000000000002</c:v>
                </c:pt>
                <c:pt idx="727">
                  <c:v>-0.40500000000000003</c:v>
                </c:pt>
                <c:pt idx="728">
                  <c:v>-0.375</c:v>
                </c:pt>
                <c:pt idx="729">
                  <c:v>-0.32800000000000001</c:v>
                </c:pt>
                <c:pt idx="730">
                  <c:v>-0.35699999999999998</c:v>
                </c:pt>
                <c:pt idx="731">
                  <c:v>-0.35699999999999998</c:v>
                </c:pt>
                <c:pt idx="732">
                  <c:v>-0.40100000000000002</c:v>
                </c:pt>
                <c:pt idx="733">
                  <c:v>-0.377</c:v>
                </c:pt>
                <c:pt idx="734">
                  <c:v>-0.34699999999999998</c:v>
                </c:pt>
                <c:pt idx="735">
                  <c:v>-0.31900000000000001</c:v>
                </c:pt>
                <c:pt idx="736">
                  <c:v>-0.32300000000000001</c:v>
                </c:pt>
                <c:pt idx="737">
                  <c:v>-0.249</c:v>
                </c:pt>
                <c:pt idx="738">
                  <c:v>-0.26600000000000001</c:v>
                </c:pt>
                <c:pt idx="739">
                  <c:v>-0.248</c:v>
                </c:pt>
                <c:pt idx="740">
                  <c:v>-0.245</c:v>
                </c:pt>
                <c:pt idx="741">
                  <c:v>-0.30199999999999999</c:v>
                </c:pt>
                <c:pt idx="742">
                  <c:v>-0.34599999999999997</c:v>
                </c:pt>
                <c:pt idx="743">
                  <c:v>-0.33200000000000002</c:v>
                </c:pt>
                <c:pt idx="744">
                  <c:v>-0.33500000000000002</c:v>
                </c:pt>
                <c:pt idx="745">
                  <c:v>-0.34</c:v>
                </c:pt>
                <c:pt idx="746">
                  <c:v>-0.35299999999999998</c:v>
                </c:pt>
                <c:pt idx="747">
                  <c:v>-0.32400000000000001</c:v>
                </c:pt>
                <c:pt idx="748">
                  <c:v>-0.35899999999999999</c:v>
                </c:pt>
                <c:pt idx="749">
                  <c:v>-0.35</c:v>
                </c:pt>
                <c:pt idx="750">
                  <c:v>-0.376</c:v>
                </c:pt>
                <c:pt idx="751">
                  <c:v>-0.36799999999999999</c:v>
                </c:pt>
                <c:pt idx="752">
                  <c:v>-0.36399999999999999</c:v>
                </c:pt>
                <c:pt idx="753">
                  <c:v>-0.35399999999999998</c:v>
                </c:pt>
                <c:pt idx="754">
                  <c:v>-0.27800000000000002</c:v>
                </c:pt>
                <c:pt idx="755">
                  <c:v>-0.34499999999999997</c:v>
                </c:pt>
                <c:pt idx="756">
                  <c:v>-0.315</c:v>
                </c:pt>
                <c:pt idx="757">
                  <c:v>-0.29399999999999998</c:v>
                </c:pt>
                <c:pt idx="758">
                  <c:v>-0.29099999999999998</c:v>
                </c:pt>
                <c:pt idx="759">
                  <c:v>-0.30199999999999999</c:v>
                </c:pt>
                <c:pt idx="760">
                  <c:v>-0.29599999999999999</c:v>
                </c:pt>
                <c:pt idx="761">
                  <c:v>-0.32200000000000001</c:v>
                </c:pt>
                <c:pt idx="762">
                  <c:v>-0.26500000000000001</c:v>
                </c:pt>
                <c:pt idx="763">
                  <c:v>-0.29399999999999998</c:v>
                </c:pt>
                <c:pt idx="764">
                  <c:v>-0.27300000000000002</c:v>
                </c:pt>
                <c:pt idx="765">
                  <c:v>-0.28999999999999998</c:v>
                </c:pt>
                <c:pt idx="766">
                  <c:v>-0.251</c:v>
                </c:pt>
                <c:pt idx="767">
                  <c:v>-0.23499999999999999</c:v>
                </c:pt>
                <c:pt idx="768">
                  <c:v>-0.246</c:v>
                </c:pt>
                <c:pt idx="769">
                  <c:v>-0.245</c:v>
                </c:pt>
                <c:pt idx="770">
                  <c:v>-0.245</c:v>
                </c:pt>
                <c:pt idx="771">
                  <c:v>-0.245</c:v>
                </c:pt>
                <c:pt idx="772">
                  <c:v>-0.25600000000000001</c:v>
                </c:pt>
                <c:pt idx="773">
                  <c:v>-0.18099999999999999</c:v>
                </c:pt>
                <c:pt idx="774">
                  <c:v>-0.187</c:v>
                </c:pt>
                <c:pt idx="775">
                  <c:v>-0.221</c:v>
                </c:pt>
                <c:pt idx="776">
                  <c:v>-0.28299999999999997</c:v>
                </c:pt>
                <c:pt idx="777">
                  <c:v>-0.28699999999999998</c:v>
                </c:pt>
                <c:pt idx="778">
                  <c:v>-0.28199999999999997</c:v>
                </c:pt>
                <c:pt idx="779">
                  <c:v>-0.25800000000000001</c:v>
                </c:pt>
                <c:pt idx="780">
                  <c:v>-0.222</c:v>
                </c:pt>
                <c:pt idx="781">
                  <c:v>-0.23</c:v>
                </c:pt>
                <c:pt idx="782">
                  <c:v>-0.192</c:v>
                </c:pt>
                <c:pt idx="783">
                  <c:v>-0.20899999999999999</c:v>
                </c:pt>
                <c:pt idx="784">
                  <c:v>-0.20599999999999999</c:v>
                </c:pt>
                <c:pt idx="785">
                  <c:v>-0.214</c:v>
                </c:pt>
                <c:pt idx="786">
                  <c:v>-0.214</c:v>
                </c:pt>
                <c:pt idx="787">
                  <c:v>-0.215</c:v>
                </c:pt>
                <c:pt idx="788">
                  <c:v>-0.25</c:v>
                </c:pt>
                <c:pt idx="789">
                  <c:v>-0.26</c:v>
                </c:pt>
                <c:pt idx="790">
                  <c:v>-0.312</c:v>
                </c:pt>
                <c:pt idx="791">
                  <c:v>-0.33</c:v>
                </c:pt>
                <c:pt idx="792">
                  <c:v>-0.38400000000000001</c:v>
                </c:pt>
                <c:pt idx="793">
                  <c:v>-0.379</c:v>
                </c:pt>
                <c:pt idx="794">
                  <c:v>-0.372</c:v>
                </c:pt>
                <c:pt idx="795">
                  <c:v>-0.40699999999999997</c:v>
                </c:pt>
                <c:pt idx="796">
                  <c:v>-0.442</c:v>
                </c:pt>
                <c:pt idx="797">
                  <c:v>-0.436</c:v>
                </c:pt>
                <c:pt idx="798">
                  <c:v>-0.40500000000000003</c:v>
                </c:pt>
                <c:pt idx="799">
                  <c:v>-0.37</c:v>
                </c:pt>
                <c:pt idx="800">
                  <c:v>-0.36499999999999999</c:v>
                </c:pt>
                <c:pt idx="801">
                  <c:v>-0.38200000000000001</c:v>
                </c:pt>
                <c:pt idx="802">
                  <c:v>-0.41099999999999998</c:v>
                </c:pt>
                <c:pt idx="803">
                  <c:v>-0.39100000000000001</c:v>
                </c:pt>
                <c:pt idx="804">
                  <c:v>-0.376</c:v>
                </c:pt>
                <c:pt idx="805">
                  <c:v>-0.38800000000000001</c:v>
                </c:pt>
                <c:pt idx="806">
                  <c:v>-0.4</c:v>
                </c:pt>
                <c:pt idx="807">
                  <c:v>-0.39900000000000002</c:v>
                </c:pt>
                <c:pt idx="808">
                  <c:v>-0.40899999999999997</c:v>
                </c:pt>
                <c:pt idx="809">
                  <c:v>-0.41599999999999998</c:v>
                </c:pt>
                <c:pt idx="810">
                  <c:v>-0.44400000000000001</c:v>
                </c:pt>
                <c:pt idx="811">
                  <c:v>-0.433</c:v>
                </c:pt>
                <c:pt idx="812">
                  <c:v>-0.48099999999999998</c:v>
                </c:pt>
                <c:pt idx="813">
                  <c:v>-0.51200000000000001</c:v>
                </c:pt>
                <c:pt idx="814">
                  <c:v>-0.495</c:v>
                </c:pt>
                <c:pt idx="815">
                  <c:v>-0.55200000000000005</c:v>
                </c:pt>
                <c:pt idx="816">
                  <c:v>-0.61199999999999999</c:v>
                </c:pt>
                <c:pt idx="817">
                  <c:v>-0.62</c:v>
                </c:pt>
                <c:pt idx="818">
                  <c:v>-0.64100000000000001</c:v>
                </c:pt>
                <c:pt idx="819">
                  <c:v>-0.63400000000000001</c:v>
                </c:pt>
                <c:pt idx="820">
                  <c:v>-0.67700000000000005</c:v>
                </c:pt>
                <c:pt idx="821">
                  <c:v>-0.72799999999999998</c:v>
                </c:pt>
                <c:pt idx="822">
                  <c:v>-0.84399999999999997</c:v>
                </c:pt>
                <c:pt idx="823">
                  <c:v>-0.80200000000000005</c:v>
                </c:pt>
                <c:pt idx="824">
                  <c:v>-0.751</c:v>
                </c:pt>
                <c:pt idx="825">
                  <c:v>-0.74</c:v>
                </c:pt>
                <c:pt idx="826">
                  <c:v>-0.58499999999999996</c:v>
                </c:pt>
                <c:pt idx="827">
                  <c:v>-0.45800000000000002</c:v>
                </c:pt>
                <c:pt idx="828">
                  <c:v>-0.432</c:v>
                </c:pt>
                <c:pt idx="829">
                  <c:v>-0.23100000000000001</c:v>
                </c:pt>
                <c:pt idx="830">
                  <c:v>-0.16700000000000001</c:v>
                </c:pt>
                <c:pt idx="831">
                  <c:v>-0.33900000000000002</c:v>
                </c:pt>
                <c:pt idx="832">
                  <c:v>-0.377</c:v>
                </c:pt>
                <c:pt idx="833">
                  <c:v>-0.32300000000000001</c:v>
                </c:pt>
                <c:pt idx="834">
                  <c:v>-0.29299999999999998</c:v>
                </c:pt>
                <c:pt idx="835">
                  <c:v>-0.36899999999999999</c:v>
                </c:pt>
                <c:pt idx="836">
                  <c:v>-0.48499999999999999</c:v>
                </c:pt>
                <c:pt idx="837">
                  <c:v>-0.52700000000000002</c:v>
                </c:pt>
                <c:pt idx="838">
                  <c:v>-0.45700000000000002</c:v>
                </c:pt>
                <c:pt idx="839">
                  <c:v>-0.47</c:v>
                </c:pt>
                <c:pt idx="840">
                  <c:v>-0.436</c:v>
                </c:pt>
                <c:pt idx="841">
                  <c:v>-0.435</c:v>
                </c:pt>
                <c:pt idx="842">
                  <c:v>-0.42099999999999999</c:v>
                </c:pt>
                <c:pt idx="843">
                  <c:v>-0.314</c:v>
                </c:pt>
                <c:pt idx="844">
                  <c:v>-0.311</c:v>
                </c:pt>
                <c:pt idx="845">
                  <c:v>-0.34200000000000003</c:v>
                </c:pt>
                <c:pt idx="846">
                  <c:v>-0.34200000000000003</c:v>
                </c:pt>
                <c:pt idx="847">
                  <c:v>-0.379</c:v>
                </c:pt>
                <c:pt idx="848">
                  <c:v>-0.46400000000000002</c:v>
                </c:pt>
                <c:pt idx="849">
                  <c:v>-0.47599999999999998</c:v>
                </c:pt>
                <c:pt idx="850">
                  <c:v>-0.47899999999999998</c:v>
                </c:pt>
                <c:pt idx="851">
                  <c:v>-0.44600000000000001</c:v>
                </c:pt>
                <c:pt idx="852">
                  <c:v>-0.48099999999999998</c:v>
                </c:pt>
                <c:pt idx="853">
                  <c:v>-0.41899999999999998</c:v>
                </c:pt>
                <c:pt idx="854">
                  <c:v>-0.42799999999999999</c:v>
                </c:pt>
                <c:pt idx="855">
                  <c:v>-0.47</c:v>
                </c:pt>
                <c:pt idx="856">
                  <c:v>-0.44500000000000001</c:v>
                </c:pt>
                <c:pt idx="857">
                  <c:v>-0.46100000000000002</c:v>
                </c:pt>
                <c:pt idx="858">
                  <c:v>-0.48399999999999999</c:v>
                </c:pt>
                <c:pt idx="859">
                  <c:v>-0.58599999999999997</c:v>
                </c:pt>
                <c:pt idx="860">
                  <c:v>-0.58599999999999997</c:v>
                </c:pt>
                <c:pt idx="861">
                  <c:v>-0.56000000000000005</c:v>
                </c:pt>
                <c:pt idx="862">
                  <c:v>-0.57799999999999996</c:v>
                </c:pt>
                <c:pt idx="863">
                  <c:v>-0.502</c:v>
                </c:pt>
                <c:pt idx="864">
                  <c:v>-0.55100000000000005</c:v>
                </c:pt>
                <c:pt idx="865">
                  <c:v>-0.53200000000000003</c:v>
                </c:pt>
                <c:pt idx="866">
                  <c:v>-0.52</c:v>
                </c:pt>
                <c:pt idx="867">
                  <c:v>-0.50700000000000001</c:v>
                </c:pt>
                <c:pt idx="868">
                  <c:v>-0.52600000000000002</c:v>
                </c:pt>
                <c:pt idx="869">
                  <c:v>-0.53800000000000003</c:v>
                </c:pt>
                <c:pt idx="870">
                  <c:v>-0.52700000000000002</c:v>
                </c:pt>
                <c:pt idx="871">
                  <c:v>-0.48099999999999998</c:v>
                </c:pt>
                <c:pt idx="872">
                  <c:v>-0.46100000000000002</c:v>
                </c:pt>
                <c:pt idx="873">
                  <c:v>-0.46600000000000003</c:v>
                </c:pt>
                <c:pt idx="874">
                  <c:v>-0.499</c:v>
                </c:pt>
                <c:pt idx="875">
                  <c:v>-0.48799999999999999</c:v>
                </c:pt>
                <c:pt idx="876">
                  <c:v>-0.48799999999999999</c:v>
                </c:pt>
                <c:pt idx="877">
                  <c:v>-0.42599999999999999</c:v>
                </c:pt>
                <c:pt idx="878">
                  <c:v>-0.42</c:v>
                </c:pt>
                <c:pt idx="879">
                  <c:v>-0.42</c:v>
                </c:pt>
                <c:pt idx="880">
                  <c:v>-0.44700000000000001</c:v>
                </c:pt>
                <c:pt idx="881">
                  <c:v>-0.39300000000000002</c:v>
                </c:pt>
                <c:pt idx="882">
                  <c:v>-0.41499999999999998</c:v>
                </c:pt>
                <c:pt idx="883">
                  <c:v>-0.34899999999999998</c:v>
                </c:pt>
                <c:pt idx="884">
                  <c:v>-0.32400000000000001</c:v>
                </c:pt>
                <c:pt idx="885">
                  <c:v>-0.27</c:v>
                </c:pt>
                <c:pt idx="886">
                  <c:v>-0.317</c:v>
                </c:pt>
                <c:pt idx="887">
                  <c:v>-0.31</c:v>
                </c:pt>
                <c:pt idx="888">
                  <c:v>-0.33100000000000002</c:v>
                </c:pt>
                <c:pt idx="889">
                  <c:v>-0.41499999999999998</c:v>
                </c:pt>
                <c:pt idx="890">
                  <c:v>-0.44500000000000001</c:v>
                </c:pt>
                <c:pt idx="891">
                  <c:v>-0.439</c:v>
                </c:pt>
                <c:pt idx="892">
                  <c:v>-0.42199999999999999</c:v>
                </c:pt>
                <c:pt idx="893">
                  <c:v>-0.42499999999999999</c:v>
                </c:pt>
                <c:pt idx="894">
                  <c:v>-0.443</c:v>
                </c:pt>
                <c:pt idx="895">
                  <c:v>-0.41599999999999998</c:v>
                </c:pt>
                <c:pt idx="896">
                  <c:v>-0.438</c:v>
                </c:pt>
                <c:pt idx="897">
                  <c:v>-0.40400000000000003</c:v>
                </c:pt>
                <c:pt idx="898">
                  <c:v>-0.434</c:v>
                </c:pt>
                <c:pt idx="899">
                  <c:v>-0.47</c:v>
                </c:pt>
                <c:pt idx="900">
                  <c:v>-0.47799999999999998</c:v>
                </c:pt>
                <c:pt idx="901">
                  <c:v>-0.47099999999999997</c:v>
                </c:pt>
                <c:pt idx="902">
                  <c:v>-0.46</c:v>
                </c:pt>
                <c:pt idx="903">
                  <c:v>-0.4</c:v>
                </c:pt>
                <c:pt idx="904">
                  <c:v>-0.42699999999999999</c:v>
                </c:pt>
                <c:pt idx="905">
                  <c:v>-0.432</c:v>
                </c:pt>
                <c:pt idx="906">
                  <c:v>-0.433</c:v>
                </c:pt>
                <c:pt idx="907">
                  <c:v>-0.42399999999999999</c:v>
                </c:pt>
                <c:pt idx="908">
                  <c:v>-0.441</c:v>
                </c:pt>
                <c:pt idx="909">
                  <c:v>-0.46</c:v>
                </c:pt>
                <c:pt idx="910">
                  <c:v>-0.47</c:v>
                </c:pt>
                <c:pt idx="911">
                  <c:v>-0.40699999999999997</c:v>
                </c:pt>
                <c:pt idx="912">
                  <c:v>-0.441</c:v>
                </c:pt>
                <c:pt idx="913">
                  <c:v>-0.44400000000000001</c:v>
                </c:pt>
                <c:pt idx="914">
                  <c:v>-0.47099999999999997</c:v>
                </c:pt>
                <c:pt idx="915">
                  <c:v>-0.45200000000000001</c:v>
                </c:pt>
                <c:pt idx="916">
                  <c:v>-0.46300000000000002</c:v>
                </c:pt>
                <c:pt idx="917">
                  <c:v>-0.46</c:v>
                </c:pt>
                <c:pt idx="918">
                  <c:v>-0.49299999999999999</c:v>
                </c:pt>
                <c:pt idx="919">
                  <c:v>-0.48199999999999998</c:v>
                </c:pt>
                <c:pt idx="920">
                  <c:v>-0.44400000000000001</c:v>
                </c:pt>
                <c:pt idx="921">
                  <c:v>-0.49099999999999999</c:v>
                </c:pt>
                <c:pt idx="922">
                  <c:v>-0.51100000000000001</c:v>
                </c:pt>
                <c:pt idx="923">
                  <c:v>-0.499</c:v>
                </c:pt>
                <c:pt idx="924">
                  <c:v>-0.54700000000000004</c:v>
                </c:pt>
                <c:pt idx="925">
                  <c:v>-0.53300000000000003</c:v>
                </c:pt>
                <c:pt idx="926">
                  <c:v>-0.52200000000000002</c:v>
                </c:pt>
                <c:pt idx="927">
                  <c:v>-0.55100000000000005</c:v>
                </c:pt>
                <c:pt idx="928">
                  <c:v>-0.505</c:v>
                </c:pt>
                <c:pt idx="929">
                  <c:v>-0.52900000000000003</c:v>
                </c:pt>
                <c:pt idx="930">
                  <c:v>-0.50700000000000001</c:v>
                </c:pt>
                <c:pt idx="931">
                  <c:v>-0.52500000000000002</c:v>
                </c:pt>
                <c:pt idx="932">
                  <c:v>-0.47299999999999998</c:v>
                </c:pt>
                <c:pt idx="933">
                  <c:v>-0.44700000000000001</c:v>
                </c:pt>
                <c:pt idx="934">
                  <c:v>-0.40799999999999997</c:v>
                </c:pt>
                <c:pt idx="935">
                  <c:v>-0.42099999999999999</c:v>
                </c:pt>
                <c:pt idx="936">
                  <c:v>-0.45100000000000001</c:v>
                </c:pt>
                <c:pt idx="937">
                  <c:v>-0.45700000000000002</c:v>
                </c:pt>
                <c:pt idx="938">
                  <c:v>-0.47399999999999998</c:v>
                </c:pt>
                <c:pt idx="939">
                  <c:v>-0.496</c:v>
                </c:pt>
                <c:pt idx="940">
                  <c:v>-0.50700000000000001</c:v>
                </c:pt>
                <c:pt idx="941">
                  <c:v>-0.49299999999999999</c:v>
                </c:pt>
                <c:pt idx="942">
                  <c:v>-0.42499999999999999</c:v>
                </c:pt>
                <c:pt idx="943">
                  <c:v>-0.41</c:v>
                </c:pt>
                <c:pt idx="944">
                  <c:v>-0.40300000000000002</c:v>
                </c:pt>
                <c:pt idx="945">
                  <c:v>-0.41</c:v>
                </c:pt>
                <c:pt idx="946">
                  <c:v>-0.39600000000000002</c:v>
                </c:pt>
                <c:pt idx="947">
                  <c:v>-0.41599999999999998</c:v>
                </c:pt>
                <c:pt idx="948">
                  <c:v>-0.47199999999999998</c:v>
                </c:pt>
                <c:pt idx="949">
                  <c:v>-0.49</c:v>
                </c:pt>
                <c:pt idx="950">
                  <c:v>-0.47699999999999998</c:v>
                </c:pt>
                <c:pt idx="951">
                  <c:v>-0.46</c:v>
                </c:pt>
                <c:pt idx="952">
                  <c:v>-0.495</c:v>
                </c:pt>
                <c:pt idx="953">
                  <c:v>-0.46100000000000002</c:v>
                </c:pt>
                <c:pt idx="954">
                  <c:v>-0.42599999999999999</c:v>
                </c:pt>
                <c:pt idx="955">
                  <c:v>-0.48299999999999998</c:v>
                </c:pt>
                <c:pt idx="956">
                  <c:v>-0.47699999999999998</c:v>
                </c:pt>
                <c:pt idx="957">
                  <c:v>-0.48099999999999998</c:v>
                </c:pt>
                <c:pt idx="958">
                  <c:v>-0.47899999999999998</c:v>
                </c:pt>
                <c:pt idx="959">
                  <c:v>-0.49</c:v>
                </c:pt>
                <c:pt idx="960">
                  <c:v>-0.48299999999999998</c:v>
                </c:pt>
                <c:pt idx="961">
                  <c:v>-0.52800000000000002</c:v>
                </c:pt>
                <c:pt idx="962">
                  <c:v>-0.5</c:v>
                </c:pt>
                <c:pt idx="963">
                  <c:v>-0.502</c:v>
                </c:pt>
                <c:pt idx="964">
                  <c:v>-0.50700000000000001</c:v>
                </c:pt>
                <c:pt idx="965">
                  <c:v>-0.52500000000000002</c:v>
                </c:pt>
                <c:pt idx="966">
                  <c:v>-0.52600000000000002</c:v>
                </c:pt>
                <c:pt idx="967">
                  <c:v>-0.54200000000000004</c:v>
                </c:pt>
                <c:pt idx="968">
                  <c:v>-0.52</c:v>
                </c:pt>
                <c:pt idx="969">
                  <c:v>-0.52800000000000002</c:v>
                </c:pt>
                <c:pt idx="970">
                  <c:v>-0.53700000000000003</c:v>
                </c:pt>
                <c:pt idx="971">
                  <c:v>-0.51200000000000001</c:v>
                </c:pt>
                <c:pt idx="972">
                  <c:v>-0.50700000000000001</c:v>
                </c:pt>
                <c:pt idx="973">
                  <c:v>-0.49299999999999999</c:v>
                </c:pt>
                <c:pt idx="974">
                  <c:v>-0.52400000000000002</c:v>
                </c:pt>
                <c:pt idx="975">
                  <c:v>-0.53400000000000003</c:v>
                </c:pt>
                <c:pt idx="976">
                  <c:v>-0.54300000000000004</c:v>
                </c:pt>
                <c:pt idx="977">
                  <c:v>-0.55500000000000005</c:v>
                </c:pt>
                <c:pt idx="978">
                  <c:v>-0.57199999999999995</c:v>
                </c:pt>
                <c:pt idx="979">
                  <c:v>-0.61399999999999999</c:v>
                </c:pt>
                <c:pt idx="980">
                  <c:v>-0.623</c:v>
                </c:pt>
                <c:pt idx="981">
                  <c:v>-0.627</c:v>
                </c:pt>
                <c:pt idx="982">
                  <c:v>-0.60399999999999998</c:v>
                </c:pt>
                <c:pt idx="983">
                  <c:v>-0.58799999999999997</c:v>
                </c:pt>
                <c:pt idx="984">
                  <c:v>-0.56799999999999995</c:v>
                </c:pt>
                <c:pt idx="985">
                  <c:v>-0.57199999999999995</c:v>
                </c:pt>
                <c:pt idx="986">
                  <c:v>-0.57199999999999995</c:v>
                </c:pt>
                <c:pt idx="987">
                  <c:v>-0.60699999999999998</c:v>
                </c:pt>
                <c:pt idx="988">
                  <c:v>-0.628</c:v>
                </c:pt>
                <c:pt idx="989">
                  <c:v>-0.63700000000000001</c:v>
                </c:pt>
                <c:pt idx="990">
                  <c:v>-0.624</c:v>
                </c:pt>
                <c:pt idx="991">
                  <c:v>-0.63800000000000001</c:v>
                </c:pt>
                <c:pt idx="992">
                  <c:v>-0.62</c:v>
                </c:pt>
                <c:pt idx="993">
                  <c:v>-0.63800000000000001</c:v>
                </c:pt>
                <c:pt idx="994">
                  <c:v>-0.63300000000000001</c:v>
                </c:pt>
                <c:pt idx="995">
                  <c:v>-0.61699999999999999</c:v>
                </c:pt>
                <c:pt idx="996">
                  <c:v>-0.50800000000000001</c:v>
                </c:pt>
                <c:pt idx="997">
                  <c:v>-0.48699999999999999</c:v>
                </c:pt>
                <c:pt idx="998">
                  <c:v>-0.504</c:v>
                </c:pt>
                <c:pt idx="999">
                  <c:v>-0.53400000000000003</c:v>
                </c:pt>
                <c:pt idx="1000">
                  <c:v>-0.54800000000000004</c:v>
                </c:pt>
                <c:pt idx="1001">
                  <c:v>-0.54500000000000004</c:v>
                </c:pt>
                <c:pt idx="1002">
                  <c:v>-0.56100000000000005</c:v>
                </c:pt>
                <c:pt idx="1003">
                  <c:v>-0.55500000000000005</c:v>
                </c:pt>
                <c:pt idx="1004">
                  <c:v>-0.57099999999999995</c:v>
                </c:pt>
                <c:pt idx="1005">
                  <c:v>-0.58399999999999996</c:v>
                </c:pt>
                <c:pt idx="1006">
                  <c:v>-0.57799999999999996</c:v>
                </c:pt>
                <c:pt idx="1007">
                  <c:v>-0.56599999999999995</c:v>
                </c:pt>
                <c:pt idx="1008">
                  <c:v>-0.57099999999999995</c:v>
                </c:pt>
                <c:pt idx="1009">
                  <c:v>-0.58599999999999997</c:v>
                </c:pt>
                <c:pt idx="1010">
                  <c:v>-0.58499999999999996</c:v>
                </c:pt>
                <c:pt idx="1011">
                  <c:v>-0.57199999999999995</c:v>
                </c:pt>
                <c:pt idx="1012">
                  <c:v>-0.52200000000000002</c:v>
                </c:pt>
                <c:pt idx="1013">
                  <c:v>-0.52100000000000002</c:v>
                </c:pt>
                <c:pt idx="1014">
                  <c:v>-0.54700000000000004</c:v>
                </c:pt>
                <c:pt idx="1015">
                  <c:v>-0.54100000000000004</c:v>
                </c:pt>
                <c:pt idx="1016">
                  <c:v>-0.58399999999999996</c:v>
                </c:pt>
                <c:pt idx="1017">
                  <c:v>-0.61199999999999999</c:v>
                </c:pt>
                <c:pt idx="1018">
                  <c:v>-0.60499999999999998</c:v>
                </c:pt>
                <c:pt idx="1019">
                  <c:v>-0.6</c:v>
                </c:pt>
                <c:pt idx="1020">
                  <c:v>-0.63800000000000001</c:v>
                </c:pt>
                <c:pt idx="1021">
                  <c:v>-0.61799999999999999</c:v>
                </c:pt>
                <c:pt idx="1022">
                  <c:v>-0.61099999999999999</c:v>
                </c:pt>
                <c:pt idx="1023">
                  <c:v>-0.56799999999999995</c:v>
                </c:pt>
                <c:pt idx="1024">
                  <c:v>-0.57699999999999996</c:v>
                </c:pt>
                <c:pt idx="1025">
                  <c:v>-0.57099999999999995</c:v>
                </c:pt>
                <c:pt idx="1026">
                  <c:v>-0.58299999999999996</c:v>
                </c:pt>
                <c:pt idx="1027">
                  <c:v>-0.59299999999999997</c:v>
                </c:pt>
                <c:pt idx="1028">
                  <c:v>-0.54200000000000004</c:v>
                </c:pt>
                <c:pt idx="1029">
                  <c:v>-0.54900000000000004</c:v>
                </c:pt>
                <c:pt idx="1030">
                  <c:v>-0.56200000000000006</c:v>
                </c:pt>
                <c:pt idx="1031">
                  <c:v>-0.57599999999999996</c:v>
                </c:pt>
                <c:pt idx="1032">
                  <c:v>-0.56999999999999995</c:v>
                </c:pt>
                <c:pt idx="1033">
                  <c:v>-0.57499999999999996</c:v>
                </c:pt>
                <c:pt idx="1034">
                  <c:v>-0.59899999999999998</c:v>
                </c:pt>
                <c:pt idx="1035">
                  <c:v>-0.58199999999999996</c:v>
                </c:pt>
                <c:pt idx="1036">
                  <c:v>-0.54600000000000004</c:v>
                </c:pt>
                <c:pt idx="1037">
                  <c:v>-0.54400000000000004</c:v>
                </c:pt>
                <c:pt idx="1038">
                  <c:v>-0.51500000000000001</c:v>
                </c:pt>
                <c:pt idx="1039">
                  <c:v>-0.495</c:v>
                </c:pt>
                <c:pt idx="1040">
                  <c:v>-0.46899999999999997</c:v>
                </c:pt>
                <c:pt idx="1041">
                  <c:v>-0.52100000000000002</c:v>
                </c:pt>
                <c:pt idx="1042">
                  <c:v>-0.55300000000000005</c:v>
                </c:pt>
                <c:pt idx="1043">
                  <c:v>-0.54200000000000004</c:v>
                </c:pt>
                <c:pt idx="1044">
                  <c:v>-0.52400000000000002</c:v>
                </c:pt>
                <c:pt idx="1045">
                  <c:v>-0.52500000000000002</c:v>
                </c:pt>
                <c:pt idx="1046">
                  <c:v>-0.52800000000000002</c:v>
                </c:pt>
                <c:pt idx="1047">
                  <c:v>-0.497</c:v>
                </c:pt>
                <c:pt idx="1048">
                  <c:v>-0.51300000000000001</c:v>
                </c:pt>
                <c:pt idx="1049">
                  <c:v>-0.55000000000000004</c:v>
                </c:pt>
                <c:pt idx="1050">
                  <c:v>-0.53300000000000003</c:v>
                </c:pt>
                <c:pt idx="1051">
                  <c:v>-0.54900000000000004</c:v>
                </c:pt>
                <c:pt idx="1052">
                  <c:v>-0.54</c:v>
                </c:pt>
                <c:pt idx="1053">
                  <c:v>-0.51600000000000001</c:v>
                </c:pt>
                <c:pt idx="1054">
                  <c:v>-0.51300000000000001</c:v>
                </c:pt>
                <c:pt idx="1055">
                  <c:v>-0.48599999999999999</c:v>
                </c:pt>
                <c:pt idx="1056">
                  <c:v>-0.46700000000000003</c:v>
                </c:pt>
                <c:pt idx="1057">
                  <c:v>-0.45400000000000001</c:v>
                </c:pt>
                <c:pt idx="1058">
                  <c:v>-0.44400000000000001</c:v>
                </c:pt>
                <c:pt idx="1059">
                  <c:v>-0.44400000000000001</c:v>
                </c:pt>
                <c:pt idx="1060">
                  <c:v>-0.44800000000000001</c:v>
                </c:pt>
                <c:pt idx="1061">
                  <c:v>-0.438</c:v>
                </c:pt>
                <c:pt idx="1062">
                  <c:v>-0.45800000000000002</c:v>
                </c:pt>
                <c:pt idx="1063">
                  <c:v>-0.43</c:v>
                </c:pt>
                <c:pt idx="1064">
                  <c:v>-0.38400000000000001</c:v>
                </c:pt>
                <c:pt idx="1065">
                  <c:v>-0.34799999999999998</c:v>
                </c:pt>
                <c:pt idx="1066">
                  <c:v>-0.36499999999999999</c:v>
                </c:pt>
                <c:pt idx="1067">
                  <c:v>-0.34</c:v>
                </c:pt>
                <c:pt idx="1068">
                  <c:v>-0.312</c:v>
                </c:pt>
                <c:pt idx="1069">
                  <c:v>-0.34599999999999997</c:v>
                </c:pt>
                <c:pt idx="1070">
                  <c:v>-0.317</c:v>
                </c:pt>
                <c:pt idx="1071">
                  <c:v>-0.30199999999999999</c:v>
                </c:pt>
                <c:pt idx="1072">
                  <c:v>-0.23100000000000001</c:v>
                </c:pt>
                <c:pt idx="1073">
                  <c:v>-0.25900000000000001</c:v>
                </c:pt>
                <c:pt idx="1074">
                  <c:v>-0.33600000000000002</c:v>
                </c:pt>
                <c:pt idx="1075">
                  <c:v>-0.34799999999999998</c:v>
                </c:pt>
                <c:pt idx="1076">
                  <c:v>-0.29199999999999998</c:v>
                </c:pt>
                <c:pt idx="1077">
                  <c:v>-0.311</c:v>
                </c:pt>
                <c:pt idx="1078">
                  <c:v>-0.30299999999999999</c:v>
                </c:pt>
                <c:pt idx="1079">
                  <c:v>-0.27800000000000002</c:v>
                </c:pt>
                <c:pt idx="1080">
                  <c:v>-0.30499999999999999</c:v>
                </c:pt>
                <c:pt idx="1081">
                  <c:v>-0.311</c:v>
                </c:pt>
                <c:pt idx="1082">
                  <c:v>-0.33300000000000002</c:v>
                </c:pt>
                <c:pt idx="1083">
                  <c:v>-0.29599999999999999</c:v>
                </c:pt>
                <c:pt idx="1084">
                  <c:v>-0.33700000000000002</c:v>
                </c:pt>
                <c:pt idx="1085">
                  <c:v>-0.33700000000000002</c:v>
                </c:pt>
                <c:pt idx="1086">
                  <c:v>-0.29299999999999998</c:v>
                </c:pt>
                <c:pt idx="1087">
                  <c:v>-0.26500000000000001</c:v>
                </c:pt>
                <c:pt idx="1088">
                  <c:v>-0.29399999999999998</c:v>
                </c:pt>
                <c:pt idx="1089">
                  <c:v>-0.31</c:v>
                </c:pt>
                <c:pt idx="1090">
                  <c:v>-0.34100000000000003</c:v>
                </c:pt>
                <c:pt idx="1091">
                  <c:v>-0.35599999999999998</c:v>
                </c:pt>
                <c:pt idx="1092">
                  <c:v>-0.38400000000000001</c:v>
                </c:pt>
                <c:pt idx="1093">
                  <c:v>-0.35399999999999998</c:v>
                </c:pt>
                <c:pt idx="1094">
                  <c:v>-0.32</c:v>
                </c:pt>
                <c:pt idx="1095">
                  <c:v>-0.27600000000000002</c:v>
                </c:pt>
                <c:pt idx="1096">
                  <c:v>-0.29699999999999999</c:v>
                </c:pt>
                <c:pt idx="1097">
                  <c:v>-0.32500000000000001</c:v>
                </c:pt>
                <c:pt idx="1098">
                  <c:v>-0.32500000000000001</c:v>
                </c:pt>
                <c:pt idx="1099">
                  <c:v>-0.32500000000000001</c:v>
                </c:pt>
                <c:pt idx="1100">
                  <c:v>-0.316</c:v>
                </c:pt>
                <c:pt idx="1101">
                  <c:v>-0.317</c:v>
                </c:pt>
                <c:pt idx="1102">
                  <c:v>-0.33200000000000002</c:v>
                </c:pt>
                <c:pt idx="1103">
                  <c:v>-0.29599999999999999</c:v>
                </c:pt>
                <c:pt idx="1104">
                  <c:v>-0.29199999999999998</c:v>
                </c:pt>
                <c:pt idx="1105">
                  <c:v>-0.28899999999999998</c:v>
                </c:pt>
                <c:pt idx="1106">
                  <c:v>-0.26200000000000001</c:v>
                </c:pt>
                <c:pt idx="1107">
                  <c:v>-0.29199999999999998</c:v>
                </c:pt>
                <c:pt idx="1108">
                  <c:v>-0.26200000000000001</c:v>
                </c:pt>
                <c:pt idx="1109">
                  <c:v>-0.23599999999999999</c:v>
                </c:pt>
                <c:pt idx="1110">
                  <c:v>-0.25800000000000001</c:v>
                </c:pt>
                <c:pt idx="1111">
                  <c:v>-0.26100000000000001</c:v>
                </c:pt>
                <c:pt idx="1112">
                  <c:v>-0.25600000000000001</c:v>
                </c:pt>
                <c:pt idx="1113">
                  <c:v>-0.25700000000000001</c:v>
                </c:pt>
                <c:pt idx="1114">
                  <c:v>-0.25600000000000001</c:v>
                </c:pt>
                <c:pt idx="1115">
                  <c:v>-0.251</c:v>
                </c:pt>
                <c:pt idx="1116">
                  <c:v>-0.23200000000000001</c:v>
                </c:pt>
                <c:pt idx="1117">
                  <c:v>-0.193</c:v>
                </c:pt>
                <c:pt idx="1118">
                  <c:v>-0.19900000000000001</c:v>
                </c:pt>
                <c:pt idx="1119">
                  <c:v>-0.20399999999999999</c:v>
                </c:pt>
                <c:pt idx="1120">
                  <c:v>-0.23699999999999999</c:v>
                </c:pt>
                <c:pt idx="1121">
                  <c:v>-0.22800000000000001</c:v>
                </c:pt>
                <c:pt idx="1122">
                  <c:v>-0.23100000000000001</c:v>
                </c:pt>
                <c:pt idx="1123">
                  <c:v>-0.218</c:v>
                </c:pt>
                <c:pt idx="1124">
                  <c:v>-0.214</c:v>
                </c:pt>
                <c:pt idx="1125">
                  <c:v>-0.16200000000000001</c:v>
                </c:pt>
                <c:pt idx="1126">
                  <c:v>-0.128</c:v>
                </c:pt>
                <c:pt idx="1127">
                  <c:v>-0.112</c:v>
                </c:pt>
                <c:pt idx="1128">
                  <c:v>-0.123</c:v>
                </c:pt>
                <c:pt idx="1129">
                  <c:v>-0.113</c:v>
                </c:pt>
                <c:pt idx="1130">
                  <c:v>-0.107</c:v>
                </c:pt>
                <c:pt idx="1131">
                  <c:v>-0.111</c:v>
                </c:pt>
                <c:pt idx="1132">
                  <c:v>-0.107</c:v>
                </c:pt>
                <c:pt idx="1133">
                  <c:v>-0.128</c:v>
                </c:pt>
                <c:pt idx="1134">
                  <c:v>-0.14000000000000001</c:v>
                </c:pt>
                <c:pt idx="1135">
                  <c:v>-0.16300000000000001</c:v>
                </c:pt>
                <c:pt idx="1136">
                  <c:v>-0.20300000000000001</c:v>
                </c:pt>
                <c:pt idx="1137">
                  <c:v>-0.17199999999999999</c:v>
                </c:pt>
                <c:pt idx="1138">
                  <c:v>-0.183</c:v>
                </c:pt>
                <c:pt idx="1139">
                  <c:v>-0.183</c:v>
                </c:pt>
                <c:pt idx="1140">
                  <c:v>-0.17499999999999999</c:v>
                </c:pt>
                <c:pt idx="1141">
                  <c:v>-0.19500000000000001</c:v>
                </c:pt>
                <c:pt idx="1142">
                  <c:v>-0.185</c:v>
                </c:pt>
                <c:pt idx="1143">
                  <c:v>-0.20899999999999999</c:v>
                </c:pt>
                <c:pt idx="1144">
                  <c:v>-0.19700000000000001</c:v>
                </c:pt>
                <c:pt idx="1145">
                  <c:v>-0.223</c:v>
                </c:pt>
                <c:pt idx="1146">
                  <c:v>-0.248</c:v>
                </c:pt>
                <c:pt idx="1147">
                  <c:v>-0.248</c:v>
                </c:pt>
                <c:pt idx="1148">
                  <c:v>-0.26800000000000002</c:v>
                </c:pt>
                <c:pt idx="1149">
                  <c:v>-0.255</c:v>
                </c:pt>
                <c:pt idx="1150">
                  <c:v>-0.22900000000000001</c:v>
                </c:pt>
                <c:pt idx="1151">
                  <c:v>-0.248</c:v>
                </c:pt>
                <c:pt idx="1152">
                  <c:v>-0.189</c:v>
                </c:pt>
                <c:pt idx="1153">
                  <c:v>-0.20399999999999999</c:v>
                </c:pt>
                <c:pt idx="1154">
                  <c:v>-0.17399999999999999</c:v>
                </c:pt>
                <c:pt idx="1155">
                  <c:v>-0.16200000000000001</c:v>
                </c:pt>
                <c:pt idx="1156">
                  <c:v>-0.18099999999999999</c:v>
                </c:pt>
                <c:pt idx="1157">
                  <c:v>-0.185</c:v>
                </c:pt>
                <c:pt idx="1158">
                  <c:v>-0.156</c:v>
                </c:pt>
                <c:pt idx="1159">
                  <c:v>-0.185</c:v>
                </c:pt>
                <c:pt idx="1160">
                  <c:v>-0.17199999999999999</c:v>
                </c:pt>
                <c:pt idx="1161">
                  <c:v>-0.20300000000000001</c:v>
                </c:pt>
                <c:pt idx="1162">
                  <c:v>-0.19800000000000001</c:v>
                </c:pt>
                <c:pt idx="1163">
                  <c:v>-0.23499999999999999</c:v>
                </c:pt>
                <c:pt idx="1164">
                  <c:v>-0.20899999999999999</c:v>
                </c:pt>
                <c:pt idx="1165">
                  <c:v>-0.26700000000000002</c:v>
                </c:pt>
                <c:pt idx="1166">
                  <c:v>-0.28999999999999998</c:v>
                </c:pt>
                <c:pt idx="1167">
                  <c:v>-0.313</c:v>
                </c:pt>
                <c:pt idx="1168">
                  <c:v>-0.29199999999999998</c:v>
                </c:pt>
                <c:pt idx="1169">
                  <c:v>-0.30099999999999999</c:v>
                </c:pt>
                <c:pt idx="1170">
                  <c:v>-0.29899999999999999</c:v>
                </c:pt>
                <c:pt idx="1171">
                  <c:v>-0.313</c:v>
                </c:pt>
                <c:pt idx="1172">
                  <c:v>-0.33</c:v>
                </c:pt>
                <c:pt idx="1173">
                  <c:v>-0.35</c:v>
                </c:pt>
                <c:pt idx="1174">
                  <c:v>-0.38800000000000001</c:v>
                </c:pt>
                <c:pt idx="1175">
                  <c:v>-0.41099999999999998</c:v>
                </c:pt>
                <c:pt idx="1176">
                  <c:v>-0.39200000000000002</c:v>
                </c:pt>
                <c:pt idx="1177">
                  <c:v>-0.41899999999999998</c:v>
                </c:pt>
                <c:pt idx="1178">
                  <c:v>-0.41199999999999998</c:v>
                </c:pt>
                <c:pt idx="1179">
                  <c:v>-0.41299999999999998</c:v>
                </c:pt>
                <c:pt idx="1180">
                  <c:v>-0.439</c:v>
                </c:pt>
                <c:pt idx="1181">
                  <c:v>-0.44700000000000001</c:v>
                </c:pt>
                <c:pt idx="1182">
                  <c:v>-0.45200000000000001</c:v>
                </c:pt>
                <c:pt idx="1183">
                  <c:v>-0.45800000000000002</c:v>
                </c:pt>
                <c:pt idx="1184">
                  <c:v>-0.47899999999999998</c:v>
                </c:pt>
                <c:pt idx="1185">
                  <c:v>-0.48199999999999998</c:v>
                </c:pt>
                <c:pt idx="1186">
                  <c:v>-0.49099999999999999</c:v>
                </c:pt>
                <c:pt idx="1187">
                  <c:v>-0.495</c:v>
                </c:pt>
                <c:pt idx="1188">
                  <c:v>-0.45300000000000001</c:v>
                </c:pt>
                <c:pt idx="1189">
                  <c:v>-0.45800000000000002</c:v>
                </c:pt>
                <c:pt idx="1190">
                  <c:v>-0.45600000000000002</c:v>
                </c:pt>
                <c:pt idx="1191">
                  <c:v>-0.45900000000000002</c:v>
                </c:pt>
                <c:pt idx="1192">
                  <c:v>-0.46</c:v>
                </c:pt>
                <c:pt idx="1193">
                  <c:v>-0.46500000000000002</c:v>
                </c:pt>
                <c:pt idx="1194">
                  <c:v>-0.46800000000000003</c:v>
                </c:pt>
                <c:pt idx="1195">
                  <c:v>-0.46600000000000003</c:v>
                </c:pt>
                <c:pt idx="1196">
                  <c:v>-0.48</c:v>
                </c:pt>
                <c:pt idx="1197">
                  <c:v>-0.48799999999999999</c:v>
                </c:pt>
                <c:pt idx="1198">
                  <c:v>-0.496</c:v>
                </c:pt>
                <c:pt idx="1199">
                  <c:v>-0.47799999999999998</c:v>
                </c:pt>
                <c:pt idx="1200">
                  <c:v>-0.47699999999999998</c:v>
                </c:pt>
                <c:pt idx="1201">
                  <c:v>-0.41699999999999998</c:v>
                </c:pt>
                <c:pt idx="1202">
                  <c:v>-0.41599999999999998</c:v>
                </c:pt>
                <c:pt idx="1203">
                  <c:v>-0.41699999999999998</c:v>
                </c:pt>
                <c:pt idx="1204">
                  <c:v>-0.436</c:v>
                </c:pt>
                <c:pt idx="1205">
                  <c:v>-0.38</c:v>
                </c:pt>
                <c:pt idx="1206">
                  <c:v>-0.371</c:v>
                </c:pt>
                <c:pt idx="1207">
                  <c:v>-0.38500000000000001</c:v>
                </c:pt>
                <c:pt idx="1208">
                  <c:v>-0.36099999999999999</c:v>
                </c:pt>
                <c:pt idx="1209">
                  <c:v>-0.36799999999999999</c:v>
                </c:pt>
                <c:pt idx="1210">
                  <c:v>-0.317</c:v>
                </c:pt>
                <c:pt idx="1211">
                  <c:v>-0.32200000000000001</c:v>
                </c:pt>
                <c:pt idx="1212">
                  <c:v>-0.36399999999999999</c:v>
                </c:pt>
                <c:pt idx="1213">
                  <c:v>-0.33300000000000002</c:v>
                </c:pt>
                <c:pt idx="1214">
                  <c:v>-0.32900000000000001</c:v>
                </c:pt>
                <c:pt idx="1215">
                  <c:v>-0.34</c:v>
                </c:pt>
                <c:pt idx="1216">
                  <c:v>-0.307</c:v>
                </c:pt>
                <c:pt idx="1217">
                  <c:v>-0.309</c:v>
                </c:pt>
                <c:pt idx="1218">
                  <c:v>-0.28000000000000003</c:v>
                </c:pt>
                <c:pt idx="1219">
                  <c:v>-0.315</c:v>
                </c:pt>
                <c:pt idx="1220">
                  <c:v>-0.32800000000000001</c:v>
                </c:pt>
                <c:pt idx="1221">
                  <c:v>-0.32700000000000001</c:v>
                </c:pt>
                <c:pt idx="1222">
                  <c:v>-0.25800000000000001</c:v>
                </c:pt>
                <c:pt idx="1223">
                  <c:v>-0.22600000000000001</c:v>
                </c:pt>
                <c:pt idx="1224">
                  <c:v>-0.224</c:v>
                </c:pt>
                <c:pt idx="1225">
                  <c:v>-0.19900000000000001</c:v>
                </c:pt>
                <c:pt idx="1226">
                  <c:v>-0.21299999999999999</c:v>
                </c:pt>
                <c:pt idx="1227">
                  <c:v>-0.19500000000000001</c:v>
                </c:pt>
                <c:pt idx="1228">
                  <c:v>-0.221</c:v>
                </c:pt>
                <c:pt idx="1229">
                  <c:v>-0.218</c:v>
                </c:pt>
                <c:pt idx="1230">
                  <c:v>-0.189</c:v>
                </c:pt>
                <c:pt idx="1231">
                  <c:v>-0.182</c:v>
                </c:pt>
                <c:pt idx="1232">
                  <c:v>-0.19</c:v>
                </c:pt>
                <c:pt idx="1233">
                  <c:v>-0.14699999999999999</c:v>
                </c:pt>
                <c:pt idx="1234">
                  <c:v>-0.124</c:v>
                </c:pt>
                <c:pt idx="1235">
                  <c:v>-9.7000000000000003E-2</c:v>
                </c:pt>
                <c:pt idx="1236">
                  <c:v>-0.128</c:v>
                </c:pt>
                <c:pt idx="1237">
                  <c:v>-0.184</c:v>
                </c:pt>
                <c:pt idx="1238">
                  <c:v>-0.16700000000000001</c:v>
                </c:pt>
                <c:pt idx="1239">
                  <c:v>-0.14799999999999999</c:v>
                </c:pt>
                <c:pt idx="1240">
                  <c:v>-0.114</c:v>
                </c:pt>
                <c:pt idx="1241">
                  <c:v>-0.122</c:v>
                </c:pt>
                <c:pt idx="1242">
                  <c:v>-9.7000000000000003E-2</c:v>
                </c:pt>
                <c:pt idx="1243">
                  <c:v>-9.1999999999999998E-2</c:v>
                </c:pt>
                <c:pt idx="1244">
                  <c:v>-0.112</c:v>
                </c:pt>
                <c:pt idx="1245">
                  <c:v>-0.122</c:v>
                </c:pt>
                <c:pt idx="1246">
                  <c:v>-0.17899999999999999</c:v>
                </c:pt>
                <c:pt idx="1247">
                  <c:v>-0.151</c:v>
                </c:pt>
                <c:pt idx="1248">
                  <c:v>-9.5000000000000001E-2</c:v>
                </c:pt>
                <c:pt idx="1249">
                  <c:v>-0.10199999999999999</c:v>
                </c:pt>
                <c:pt idx="1250">
                  <c:v>-0.159</c:v>
                </c:pt>
                <c:pt idx="1251">
                  <c:v>-0.16700000000000001</c:v>
                </c:pt>
                <c:pt idx="1252">
                  <c:v>-0.222</c:v>
                </c:pt>
                <c:pt idx="1253">
                  <c:v>-0.27800000000000002</c:v>
                </c:pt>
                <c:pt idx="1254">
                  <c:v>-0.246</c:v>
                </c:pt>
                <c:pt idx="1255">
                  <c:v>-0.29399999999999998</c:v>
                </c:pt>
                <c:pt idx="1256">
                  <c:v>-0.247</c:v>
                </c:pt>
                <c:pt idx="1257">
                  <c:v>-0.22500000000000001</c:v>
                </c:pt>
                <c:pt idx="1258">
                  <c:v>-0.255</c:v>
                </c:pt>
                <c:pt idx="1259">
                  <c:v>-0.24399999999999999</c:v>
                </c:pt>
                <c:pt idx="1260">
                  <c:v>-0.24299999999999999</c:v>
                </c:pt>
                <c:pt idx="1261">
                  <c:v>-0.24099999999999999</c:v>
                </c:pt>
                <c:pt idx="1262">
                  <c:v>-0.28000000000000003</c:v>
                </c:pt>
                <c:pt idx="1263">
                  <c:v>-0.34100000000000003</c:v>
                </c:pt>
                <c:pt idx="1264">
                  <c:v>-0.29599999999999999</c:v>
                </c:pt>
                <c:pt idx="1265">
                  <c:v>-0.23100000000000001</c:v>
                </c:pt>
                <c:pt idx="1266">
                  <c:v>-0.219</c:v>
                </c:pt>
                <c:pt idx="1267">
                  <c:v>-0.248</c:v>
                </c:pt>
                <c:pt idx="1268">
                  <c:v>-0.33600000000000002</c:v>
                </c:pt>
                <c:pt idx="1269">
                  <c:v>-0.32300000000000001</c:v>
                </c:pt>
                <c:pt idx="1270">
                  <c:v>-0.34100000000000003</c:v>
                </c:pt>
                <c:pt idx="1271">
                  <c:v>-0.33100000000000002</c:v>
                </c:pt>
                <c:pt idx="1272">
                  <c:v>-0.374</c:v>
                </c:pt>
                <c:pt idx="1273">
                  <c:v>-0.379</c:v>
                </c:pt>
                <c:pt idx="1274">
                  <c:v>-0.38700000000000001</c:v>
                </c:pt>
                <c:pt idx="1275">
                  <c:v>-0.373</c:v>
                </c:pt>
                <c:pt idx="1276">
                  <c:v>-0.31</c:v>
                </c:pt>
                <c:pt idx="1277">
                  <c:v>-0.34699999999999998</c:v>
                </c:pt>
                <c:pt idx="1278">
                  <c:v>-0.35</c:v>
                </c:pt>
                <c:pt idx="1279">
                  <c:v>-0.38100000000000001</c:v>
                </c:pt>
                <c:pt idx="1280">
                  <c:v>-0.36099999999999999</c:v>
                </c:pt>
                <c:pt idx="1281">
                  <c:v>-0.36299999999999999</c:v>
                </c:pt>
                <c:pt idx="1282">
                  <c:v>-0.34599999999999997</c:v>
                </c:pt>
                <c:pt idx="1283">
                  <c:v>-0.372</c:v>
                </c:pt>
                <c:pt idx="1284">
                  <c:v>-0.36099999999999999</c:v>
                </c:pt>
                <c:pt idx="1285">
                  <c:v>-0.30299999999999999</c:v>
                </c:pt>
                <c:pt idx="1286">
                  <c:v>-0.29399999999999998</c:v>
                </c:pt>
                <c:pt idx="1287">
                  <c:v>-0.253</c:v>
                </c:pt>
                <c:pt idx="1288">
                  <c:v>-0.251</c:v>
                </c:pt>
                <c:pt idx="1289">
                  <c:v>-0.24399999999999999</c:v>
                </c:pt>
                <c:pt idx="1290">
                  <c:v>-0.24099999999999999</c:v>
                </c:pt>
                <c:pt idx="1291">
                  <c:v>-0.185</c:v>
                </c:pt>
                <c:pt idx="1292">
                  <c:v>-0.17799999999999999</c:v>
                </c:pt>
                <c:pt idx="1293">
                  <c:v>-0.17899999999999999</c:v>
                </c:pt>
                <c:pt idx="1294">
                  <c:v>-0.124</c:v>
                </c:pt>
                <c:pt idx="1295">
                  <c:v>-0.13100000000000001</c:v>
                </c:pt>
                <c:pt idx="1296">
                  <c:v>-0.126</c:v>
                </c:pt>
                <c:pt idx="1297">
                  <c:v>-6.8000000000000005E-2</c:v>
                </c:pt>
                <c:pt idx="1298">
                  <c:v>-3.1E-2</c:v>
                </c:pt>
                <c:pt idx="1299">
                  <c:v>-3.5999999999999997E-2</c:v>
                </c:pt>
                <c:pt idx="1300">
                  <c:v>-3.3000000000000002E-2</c:v>
                </c:pt>
                <c:pt idx="1301">
                  <c:v>-5.6000000000000001E-2</c:v>
                </c:pt>
                <c:pt idx="1302">
                  <c:v>-8.6999999999999994E-2</c:v>
                </c:pt>
                <c:pt idx="1303">
                  <c:v>-4.7E-2</c:v>
                </c:pt>
                <c:pt idx="1304">
                  <c:v>-2.4E-2</c:v>
                </c:pt>
                <c:pt idx="1305">
                  <c:v>-1.7000000000000001E-2</c:v>
                </c:pt>
                <c:pt idx="1306">
                  <c:v>-8.9999999999999993E-3</c:v>
                </c:pt>
                <c:pt idx="1307">
                  <c:v>-2.5000000000000001E-2</c:v>
                </c:pt>
                <c:pt idx="1308">
                  <c:v>-6.0999999999999999E-2</c:v>
                </c:pt>
                <c:pt idx="1309">
                  <c:v>-0.1</c:v>
                </c:pt>
                <c:pt idx="1310">
                  <c:v>-8.1000000000000003E-2</c:v>
                </c:pt>
                <c:pt idx="1311">
                  <c:v>-7.0000000000000007E-2</c:v>
                </c:pt>
                <c:pt idx="1312">
                  <c:v>-5.7000000000000002E-2</c:v>
                </c:pt>
                <c:pt idx="1313">
                  <c:v>-4.3999999999999997E-2</c:v>
                </c:pt>
                <c:pt idx="1314">
                  <c:v>1.4E-2</c:v>
                </c:pt>
                <c:pt idx="1315">
                  <c:v>3.4000000000000002E-2</c:v>
                </c:pt>
                <c:pt idx="1316">
                  <c:v>3.5000000000000003E-2</c:v>
                </c:pt>
                <c:pt idx="1317">
                  <c:v>0.14899999999999999</c:v>
                </c:pt>
                <c:pt idx="1318">
                  <c:v>0.20699999999999999</c:v>
                </c:pt>
                <c:pt idx="1319">
                  <c:v>0.222</c:v>
                </c:pt>
                <c:pt idx="1320">
                  <c:v>0.26400000000000001</c:v>
                </c:pt>
                <c:pt idx="1321">
                  <c:v>0.22</c:v>
                </c:pt>
                <c:pt idx="1322">
                  <c:v>0.29199999999999998</c:v>
                </c:pt>
                <c:pt idx="1323">
                  <c:v>0.28999999999999998</c:v>
                </c:pt>
                <c:pt idx="1324">
                  <c:v>0.27400000000000002</c:v>
                </c:pt>
                <c:pt idx="1325">
                  <c:v>0.311</c:v>
                </c:pt>
                <c:pt idx="1326">
                  <c:v>0.27400000000000002</c:v>
                </c:pt>
                <c:pt idx="1327">
                  <c:v>0.23100000000000001</c:v>
                </c:pt>
                <c:pt idx="1328">
                  <c:v>0.20599999999999999</c:v>
                </c:pt>
                <c:pt idx="1329">
                  <c:v>0.20100000000000001</c:v>
                </c:pt>
                <c:pt idx="1330">
                  <c:v>0.24099999999999999</c:v>
                </c:pt>
                <c:pt idx="1331">
                  <c:v>0.224</c:v>
                </c:pt>
                <c:pt idx="1332">
                  <c:v>0.16900000000000001</c:v>
                </c:pt>
                <c:pt idx="1333">
                  <c:v>0.224</c:v>
                </c:pt>
                <c:pt idx="1334">
                  <c:v>0.156</c:v>
                </c:pt>
                <c:pt idx="1335">
                  <c:v>-6.9000000000000006E-2</c:v>
                </c:pt>
                <c:pt idx="1336">
                  <c:v>0.01</c:v>
                </c:pt>
                <c:pt idx="1337">
                  <c:v>1.9E-2</c:v>
                </c:pt>
                <c:pt idx="1338">
                  <c:v>-0.10100000000000001</c:v>
                </c:pt>
                <c:pt idx="1339">
                  <c:v>-0.01</c:v>
                </c:pt>
                <c:pt idx="1340">
                  <c:v>0.11</c:v>
                </c:pt>
                <c:pt idx="1341">
                  <c:v>0.19</c:v>
                </c:pt>
                <c:pt idx="1342">
                  <c:v>0.27300000000000002</c:v>
                </c:pt>
                <c:pt idx="1343">
                  <c:v>0.27</c:v>
                </c:pt>
                <c:pt idx="1344">
                  <c:v>0.375</c:v>
                </c:pt>
                <c:pt idx="1345">
                  <c:v>0.32900000000000001</c:v>
                </c:pt>
                <c:pt idx="1346">
                  <c:v>0.39700000000000002</c:v>
                </c:pt>
                <c:pt idx="1347">
                  <c:v>0.39100000000000001</c:v>
                </c:pt>
                <c:pt idx="1348">
                  <c:v>0.37</c:v>
                </c:pt>
                <c:pt idx="1349">
                  <c:v>0.44600000000000001</c:v>
                </c:pt>
                <c:pt idx="1350">
                  <c:v>0.50600000000000001</c:v>
                </c:pt>
                <c:pt idx="1351">
                  <c:v>0.47899999999999998</c:v>
                </c:pt>
                <c:pt idx="1352">
                  <c:v>0.52700000000000002</c:v>
                </c:pt>
                <c:pt idx="1353">
                  <c:v>0.56899999999999995</c:v>
                </c:pt>
                <c:pt idx="1354">
                  <c:v>0.58399999999999996</c:v>
                </c:pt>
                <c:pt idx="1355">
                  <c:v>0.64100000000000001</c:v>
                </c:pt>
                <c:pt idx="1356">
                  <c:v>0.65700000000000003</c:v>
                </c:pt>
                <c:pt idx="1357">
                  <c:v>0.55400000000000005</c:v>
                </c:pt>
                <c:pt idx="1358">
                  <c:v>0.56399999999999995</c:v>
                </c:pt>
                <c:pt idx="1359">
                  <c:v>0.51900000000000002</c:v>
                </c:pt>
                <c:pt idx="1360">
                  <c:v>0.61299999999999999</c:v>
                </c:pt>
                <c:pt idx="1361">
                  <c:v>0.64700000000000002</c:v>
                </c:pt>
                <c:pt idx="1362">
                  <c:v>0.68</c:v>
                </c:pt>
                <c:pt idx="1363">
                  <c:v>0.71199999999999997</c:v>
                </c:pt>
                <c:pt idx="1364">
                  <c:v>0.81299999999999994</c:v>
                </c:pt>
                <c:pt idx="1365">
                  <c:v>0.79</c:v>
                </c:pt>
                <c:pt idx="1366">
                  <c:v>0.77500000000000002</c:v>
                </c:pt>
                <c:pt idx="1367">
                  <c:v>0.84</c:v>
                </c:pt>
                <c:pt idx="1368">
                  <c:v>0.84</c:v>
                </c:pt>
                <c:pt idx="1369">
                  <c:v>0.91800000000000004</c:v>
                </c:pt>
                <c:pt idx="1370">
                  <c:v>0.86299999999999999</c:v>
                </c:pt>
                <c:pt idx="1371">
                  <c:v>0.92300000000000004</c:v>
                </c:pt>
                <c:pt idx="1372">
                  <c:v>0.96299999999999997</c:v>
                </c:pt>
                <c:pt idx="1373">
                  <c:v>0.84399999999999997</c:v>
                </c:pt>
                <c:pt idx="1374">
                  <c:v>0.80100000000000005</c:v>
                </c:pt>
                <c:pt idx="1375">
                  <c:v>0.80900000000000005</c:v>
                </c:pt>
                <c:pt idx="1376">
                  <c:v>0.89900000000000002</c:v>
                </c:pt>
                <c:pt idx="1377">
                  <c:v>0.93799999999999994</c:v>
                </c:pt>
                <c:pt idx="1378">
                  <c:v>0.95899999999999996</c:v>
                </c:pt>
                <c:pt idx="1379">
                  <c:v>0.95199999999999996</c:v>
                </c:pt>
                <c:pt idx="1380">
                  <c:v>0.98099999999999998</c:v>
                </c:pt>
                <c:pt idx="1381">
                  <c:v>1.0429999999999999</c:v>
                </c:pt>
                <c:pt idx="1382">
                  <c:v>1.1419999999999999</c:v>
                </c:pt>
                <c:pt idx="1383">
                  <c:v>1.0920000000000001</c:v>
                </c:pt>
                <c:pt idx="1384">
                  <c:v>1.0029999999999999</c:v>
                </c:pt>
                <c:pt idx="1385">
                  <c:v>1.0009999999999999</c:v>
                </c:pt>
                <c:pt idx="1386">
                  <c:v>0.871</c:v>
                </c:pt>
                <c:pt idx="1387">
                  <c:v>0.95099999999999996</c:v>
                </c:pt>
                <c:pt idx="1388">
                  <c:v>0.93400000000000005</c:v>
                </c:pt>
                <c:pt idx="1389">
                  <c:v>1.05</c:v>
                </c:pt>
                <c:pt idx="1390">
                  <c:v>1.014</c:v>
                </c:pt>
                <c:pt idx="1391">
                  <c:v>0.93899999999999995</c:v>
                </c:pt>
                <c:pt idx="1392">
                  <c:v>0.94399999999999995</c:v>
                </c:pt>
                <c:pt idx="1393">
                  <c:v>1.0229999999999999</c:v>
                </c:pt>
                <c:pt idx="1394">
                  <c:v>0.95</c:v>
                </c:pt>
                <c:pt idx="1395">
                  <c:v>0.94699999999999995</c:v>
                </c:pt>
                <c:pt idx="1396">
                  <c:v>0.99399999999999999</c:v>
                </c:pt>
                <c:pt idx="1397">
                  <c:v>0.96099999999999997</c:v>
                </c:pt>
                <c:pt idx="1398">
                  <c:v>1.0449999999999999</c:v>
                </c:pt>
                <c:pt idx="1399">
                  <c:v>1.125</c:v>
                </c:pt>
                <c:pt idx="1400">
                  <c:v>1.179</c:v>
                </c:pt>
                <c:pt idx="1401">
                  <c:v>1.2290000000000001</c:v>
                </c:pt>
                <c:pt idx="1402">
                  <c:v>1.272</c:v>
                </c:pt>
                <c:pt idx="1403">
                  <c:v>1.329</c:v>
                </c:pt>
                <c:pt idx="1404">
                  <c:v>1.2869999999999999</c:v>
                </c:pt>
                <c:pt idx="1405">
                  <c:v>1.349</c:v>
                </c:pt>
                <c:pt idx="1406">
                  <c:v>1.4350000000000001</c:v>
                </c:pt>
                <c:pt idx="1407">
                  <c:v>1.498</c:v>
                </c:pt>
                <c:pt idx="1408">
                  <c:v>1.6259999999999999</c:v>
                </c:pt>
                <c:pt idx="1409">
                  <c:v>1.738</c:v>
                </c:pt>
                <c:pt idx="1410">
                  <c:v>1.645</c:v>
                </c:pt>
                <c:pt idx="1411">
                  <c:v>1.696</c:v>
                </c:pt>
                <c:pt idx="1412">
                  <c:v>1.696</c:v>
                </c:pt>
                <c:pt idx="1413">
                  <c:v>1.7529999999999999</c:v>
                </c:pt>
                <c:pt idx="1414">
                  <c:v>1.7629999999999999</c:v>
                </c:pt>
                <c:pt idx="1415">
                  <c:v>1.6240000000000001</c:v>
                </c:pt>
                <c:pt idx="1416">
                  <c:v>1.4359999999999999</c:v>
                </c:pt>
                <c:pt idx="1417">
                  <c:v>1.4419999999999999</c:v>
                </c:pt>
                <c:pt idx="1418">
                  <c:v>1.542</c:v>
                </c:pt>
                <c:pt idx="1419">
                  <c:v>1.639</c:v>
                </c:pt>
                <c:pt idx="1420">
                  <c:v>1.506</c:v>
                </c:pt>
                <c:pt idx="1421">
                  <c:v>1.367</c:v>
                </c:pt>
                <c:pt idx="1422">
                  <c:v>1.2310000000000001</c:v>
                </c:pt>
                <c:pt idx="1423">
                  <c:v>1.34</c:v>
                </c:pt>
                <c:pt idx="1424">
                  <c:v>1.1839999999999999</c:v>
                </c:pt>
                <c:pt idx="1425">
                  <c:v>1.159</c:v>
                </c:pt>
                <c:pt idx="1426">
                  <c:v>1.288</c:v>
                </c:pt>
                <c:pt idx="1427">
                  <c:v>1.341</c:v>
                </c:pt>
                <c:pt idx="1428">
                  <c:v>1.25</c:v>
                </c:pt>
                <c:pt idx="1429">
                  <c:v>1.133</c:v>
                </c:pt>
                <c:pt idx="1430">
                  <c:v>1.1479999999999999</c:v>
                </c:pt>
                <c:pt idx="1431">
                  <c:v>1.1839999999999999</c:v>
                </c:pt>
                <c:pt idx="1432">
                  <c:v>1.125</c:v>
                </c:pt>
                <c:pt idx="1433">
                  <c:v>1.2150000000000001</c:v>
                </c:pt>
                <c:pt idx="1434">
                  <c:v>1.2789999999999999</c:v>
                </c:pt>
                <c:pt idx="1435">
                  <c:v>1.262</c:v>
                </c:pt>
                <c:pt idx="1436">
                  <c:v>1.2250000000000001</c:v>
                </c:pt>
                <c:pt idx="1437">
                  <c:v>1.02</c:v>
                </c:pt>
                <c:pt idx="1438">
                  <c:v>1.024</c:v>
                </c:pt>
                <c:pt idx="1439">
                  <c:v>0.92900000000000005</c:v>
                </c:pt>
                <c:pt idx="1440">
                  <c:v>0.93899999999999995</c:v>
                </c:pt>
                <c:pt idx="1441">
                  <c:v>0.80200000000000005</c:v>
                </c:pt>
                <c:pt idx="1442">
                  <c:v>0.82699999999999996</c:v>
                </c:pt>
                <c:pt idx="1443">
                  <c:v>0.76300000000000001</c:v>
                </c:pt>
                <c:pt idx="1444">
                  <c:v>0.78200000000000003</c:v>
                </c:pt>
                <c:pt idx="1445">
                  <c:v>0.86399999999999999</c:v>
                </c:pt>
                <c:pt idx="1446">
                  <c:v>0.80400000000000005</c:v>
                </c:pt>
                <c:pt idx="1447">
                  <c:v>0.95499999999999996</c:v>
                </c:pt>
                <c:pt idx="1448">
                  <c:v>0.89900000000000002</c:v>
                </c:pt>
                <c:pt idx="1449">
                  <c:v>0.92400000000000004</c:v>
                </c:pt>
                <c:pt idx="1450">
                  <c:v>0.88500000000000001</c:v>
                </c:pt>
                <c:pt idx="1451">
                  <c:v>0.97299999999999998</c:v>
                </c:pt>
                <c:pt idx="1452">
                  <c:v>0.99399999999999999</c:v>
                </c:pt>
                <c:pt idx="1453">
                  <c:v>0.89600000000000002</c:v>
                </c:pt>
                <c:pt idx="1454">
                  <c:v>0.97799999999999998</c:v>
                </c:pt>
                <c:pt idx="1455">
                  <c:v>1.081</c:v>
                </c:pt>
                <c:pt idx="1456">
                  <c:v>1.0940000000000001</c:v>
                </c:pt>
                <c:pt idx="1457">
                  <c:v>1.228</c:v>
                </c:pt>
                <c:pt idx="1458">
                  <c:v>1.2929999999999999</c:v>
                </c:pt>
                <c:pt idx="1459">
                  <c:v>1.3169999999999999</c:v>
                </c:pt>
                <c:pt idx="1460">
                  <c:v>1.359</c:v>
                </c:pt>
                <c:pt idx="1461">
                  <c:v>1.3240000000000001</c:v>
                </c:pt>
                <c:pt idx="1462">
                  <c:v>1.3979999999999999</c:v>
                </c:pt>
                <c:pt idx="1463">
                  <c:v>1.5009999999999999</c:v>
                </c:pt>
                <c:pt idx="1464">
                  <c:v>1.5069999999999999</c:v>
                </c:pt>
                <c:pt idx="1465">
                  <c:v>1.5349999999999999</c:v>
                </c:pt>
                <c:pt idx="1466">
                  <c:v>1.5640000000000001</c:v>
                </c:pt>
                <c:pt idx="1467">
                  <c:v>1.5209999999999999</c:v>
                </c:pt>
                <c:pt idx="1468">
                  <c:v>1.5669999999999999</c:v>
                </c:pt>
                <c:pt idx="1469">
                  <c:v>1.605</c:v>
                </c:pt>
                <c:pt idx="1470">
                  <c:v>1.5740000000000001</c:v>
                </c:pt>
                <c:pt idx="1471">
                  <c:v>1.712</c:v>
                </c:pt>
                <c:pt idx="1472">
                  <c:v>1.7030000000000001</c:v>
                </c:pt>
                <c:pt idx="1473">
                  <c:v>1.6439999999999999</c:v>
                </c:pt>
                <c:pt idx="1474">
                  <c:v>1.7250000000000001</c:v>
                </c:pt>
                <c:pt idx="1475">
                  <c:v>1.6890000000000001</c:v>
                </c:pt>
                <c:pt idx="1476">
                  <c:v>1.7330000000000001</c:v>
                </c:pt>
                <c:pt idx="1477">
                  <c:v>1.764</c:v>
                </c:pt>
                <c:pt idx="1478">
                  <c:v>1.7889999999999999</c:v>
                </c:pt>
                <c:pt idx="1479">
                  <c:v>1.9450000000000001</c:v>
                </c:pt>
                <c:pt idx="1480">
                  <c:v>1.89</c:v>
                </c:pt>
                <c:pt idx="1481">
                  <c:v>1.9830000000000001</c:v>
                </c:pt>
                <c:pt idx="1482">
                  <c:v>2.0350000000000001</c:v>
                </c:pt>
                <c:pt idx="1483">
                  <c:v>2.0920000000000001</c:v>
                </c:pt>
                <c:pt idx="1484">
                  <c:v>2.2509999999999999</c:v>
                </c:pt>
                <c:pt idx="1485">
                  <c:v>2.14</c:v>
                </c:pt>
                <c:pt idx="1486">
                  <c:v>2.21</c:v>
                </c:pt>
                <c:pt idx="1487">
                  <c:v>2.1110000000000002</c:v>
                </c:pt>
                <c:pt idx="1488">
                  <c:v>1.8939999999999999</c:v>
                </c:pt>
                <c:pt idx="1489">
                  <c:v>1.8879999999999999</c:v>
                </c:pt>
                <c:pt idx="1490">
                  <c:v>2.02</c:v>
                </c:pt>
                <c:pt idx="1491">
                  <c:v>2.08</c:v>
                </c:pt>
                <c:pt idx="1492">
                  <c:v>2.194</c:v>
                </c:pt>
                <c:pt idx="1493">
                  <c:v>2.3220000000000001</c:v>
                </c:pt>
                <c:pt idx="1494">
                  <c:v>2.3090000000000002</c:v>
                </c:pt>
                <c:pt idx="1495">
                  <c:v>2.343</c:v>
                </c:pt>
                <c:pt idx="1496">
                  <c:v>2.2959999999999998</c:v>
                </c:pt>
                <c:pt idx="1497">
                  <c:v>2.3570000000000002</c:v>
                </c:pt>
                <c:pt idx="1498">
                  <c:v>2.27</c:v>
                </c:pt>
                <c:pt idx="1499">
                  <c:v>2.2719999999999998</c:v>
                </c:pt>
                <c:pt idx="1500">
                  <c:v>2.3660000000000001</c:v>
                </c:pt>
                <c:pt idx="1501">
                  <c:v>2.4009999999999998</c:v>
                </c:pt>
                <c:pt idx="1502">
                  <c:v>2.44</c:v>
                </c:pt>
                <c:pt idx="1503">
                  <c:v>2.347</c:v>
                </c:pt>
                <c:pt idx="1504">
                  <c:v>2.1669999999999998</c:v>
                </c:pt>
                <c:pt idx="1505">
                  <c:v>2.1160000000000001</c:v>
                </c:pt>
                <c:pt idx="1506">
                  <c:v>1.982</c:v>
                </c:pt>
                <c:pt idx="1507">
                  <c:v>2.0880000000000001</c:v>
                </c:pt>
                <c:pt idx="1508">
                  <c:v>2.157</c:v>
                </c:pt>
                <c:pt idx="1509">
                  <c:v>2.125</c:v>
                </c:pt>
                <c:pt idx="1510">
                  <c:v>2.1389999999999998</c:v>
                </c:pt>
                <c:pt idx="1511">
                  <c:v>2.2469999999999999</c:v>
                </c:pt>
                <c:pt idx="1512">
                  <c:v>2.29</c:v>
                </c:pt>
                <c:pt idx="1513">
                  <c:v>2.3220000000000001</c:v>
                </c:pt>
                <c:pt idx="1514">
                  <c:v>2.27</c:v>
                </c:pt>
                <c:pt idx="1515">
                  <c:v>2.1779999999999999</c:v>
                </c:pt>
                <c:pt idx="1516">
                  <c:v>2.004</c:v>
                </c:pt>
                <c:pt idx="1517">
                  <c:v>2.1589999999999998</c:v>
                </c:pt>
                <c:pt idx="1518">
                  <c:v>2.1560000000000001</c:v>
                </c:pt>
                <c:pt idx="1519">
                  <c:v>2.097</c:v>
                </c:pt>
                <c:pt idx="1520">
                  <c:v>2.0059999999999998</c:v>
                </c:pt>
                <c:pt idx="1521">
                  <c:v>2.0230000000000001</c:v>
                </c:pt>
                <c:pt idx="1522">
                  <c:v>2.0179999999999998</c:v>
                </c:pt>
                <c:pt idx="1523">
                  <c:v>1.98</c:v>
                </c:pt>
                <c:pt idx="1524">
                  <c:v>1.9810000000000001</c:v>
                </c:pt>
                <c:pt idx="1525">
                  <c:v>1.921</c:v>
                </c:pt>
                <c:pt idx="1526">
                  <c:v>1.845</c:v>
                </c:pt>
                <c:pt idx="1527">
                  <c:v>1.97</c:v>
                </c:pt>
                <c:pt idx="1528">
                  <c:v>1.9930000000000001</c:v>
                </c:pt>
                <c:pt idx="1529">
                  <c:v>1.913</c:v>
                </c:pt>
                <c:pt idx="1530">
                  <c:v>1.946</c:v>
                </c:pt>
                <c:pt idx="1531">
                  <c:v>1.8240000000000001</c:v>
                </c:pt>
                <c:pt idx="1532">
                  <c:v>1.855</c:v>
                </c:pt>
                <c:pt idx="1533">
                  <c:v>1.8759999999999999</c:v>
                </c:pt>
                <c:pt idx="1534">
                  <c:v>1.7989999999999999</c:v>
                </c:pt>
                <c:pt idx="1535">
                  <c:v>1.7869999999999999</c:v>
                </c:pt>
                <c:pt idx="1536">
                  <c:v>1.819</c:v>
                </c:pt>
                <c:pt idx="1537">
                  <c:v>1.925</c:v>
                </c:pt>
                <c:pt idx="1538">
                  <c:v>1.9339999999999999</c:v>
                </c:pt>
                <c:pt idx="1539">
                  <c:v>1.9039999999999999</c:v>
                </c:pt>
                <c:pt idx="1540">
                  <c:v>1.9319999999999999</c:v>
                </c:pt>
                <c:pt idx="1541">
                  <c:v>2.0830000000000002</c:v>
                </c:pt>
                <c:pt idx="1542">
                  <c:v>2.165</c:v>
                </c:pt>
                <c:pt idx="1543">
                  <c:v>2.1970000000000001</c:v>
                </c:pt>
                <c:pt idx="1544">
                  <c:v>2.2989999999999999</c:v>
                </c:pt>
                <c:pt idx="1545">
                  <c:v>2.2970000000000002</c:v>
                </c:pt>
                <c:pt idx="1546">
                  <c:v>2.3650000000000002</c:v>
                </c:pt>
                <c:pt idx="1547">
                  <c:v>2.3919999999999999</c:v>
                </c:pt>
                <c:pt idx="1548">
                  <c:v>2.5129999999999999</c:v>
                </c:pt>
                <c:pt idx="1549">
                  <c:v>2.5070000000000001</c:v>
                </c:pt>
                <c:pt idx="1550">
                  <c:v>2.464</c:v>
                </c:pt>
                <c:pt idx="1551">
                  <c:v>2.5619999999999998</c:v>
                </c:pt>
                <c:pt idx="1552">
                  <c:v>2.4470000000000001</c:v>
                </c:pt>
                <c:pt idx="1553">
                  <c:v>2.3759999999999999</c:v>
                </c:pt>
                <c:pt idx="1554">
                  <c:v>2.2789999999999999</c:v>
                </c:pt>
                <c:pt idx="1555">
                  <c:v>2.3079999999999998</c:v>
                </c:pt>
                <c:pt idx="1556">
                  <c:v>2.2090000000000001</c:v>
                </c:pt>
                <c:pt idx="1557">
                  <c:v>2.214</c:v>
                </c:pt>
                <c:pt idx="1558">
                  <c:v>2.3010000000000002</c:v>
                </c:pt>
                <c:pt idx="1559">
                  <c:v>2.1850000000000001</c:v>
                </c:pt>
                <c:pt idx="1560">
                  <c:v>2.1320000000000001</c:v>
                </c:pt>
                <c:pt idx="1561">
                  <c:v>2.1429999999999998</c:v>
                </c:pt>
                <c:pt idx="1562">
                  <c:v>2.173</c:v>
                </c:pt>
                <c:pt idx="1563">
                  <c:v>2.089</c:v>
                </c:pt>
                <c:pt idx="1564">
                  <c:v>2.008</c:v>
                </c:pt>
                <c:pt idx="1565">
                  <c:v>2.0529999999999999</c:v>
                </c:pt>
                <c:pt idx="1566">
                  <c:v>2.1709999999999998</c:v>
                </c:pt>
                <c:pt idx="1567">
                  <c:v>2.2010000000000001</c:v>
                </c:pt>
                <c:pt idx="1568">
                  <c:v>2.1589999999999998</c:v>
                </c:pt>
                <c:pt idx="1569">
                  <c:v>2.1579999999999999</c:v>
                </c:pt>
                <c:pt idx="1570">
                  <c:v>2.214</c:v>
                </c:pt>
                <c:pt idx="1571">
                  <c:v>2.2450000000000001</c:v>
                </c:pt>
                <c:pt idx="1572">
                  <c:v>2.306</c:v>
                </c:pt>
                <c:pt idx="1573">
                  <c:v>2.2759999999999998</c:v>
                </c:pt>
                <c:pt idx="1574">
                  <c:v>2.2909999999999999</c:v>
                </c:pt>
                <c:pt idx="1575">
                  <c:v>2.0649999999999999</c:v>
                </c:pt>
                <c:pt idx="1576">
                  <c:v>2.1949999999999998</c:v>
                </c:pt>
                <c:pt idx="1577">
                  <c:v>2.2839999999999998</c:v>
                </c:pt>
                <c:pt idx="1578">
                  <c:v>2.3109999999999999</c:v>
                </c:pt>
                <c:pt idx="1579">
                  <c:v>2.367</c:v>
                </c:pt>
                <c:pt idx="1580">
                  <c:v>2.3109999999999999</c:v>
                </c:pt>
                <c:pt idx="1581">
                  <c:v>2.367</c:v>
                </c:pt>
                <c:pt idx="1582">
                  <c:v>2.3740000000000001</c:v>
                </c:pt>
                <c:pt idx="1583">
                  <c:v>2.4460000000000002</c:v>
                </c:pt>
                <c:pt idx="1584">
                  <c:v>2.4740000000000002</c:v>
                </c:pt>
                <c:pt idx="1585">
                  <c:v>2.4830000000000001</c:v>
                </c:pt>
                <c:pt idx="1586">
                  <c:v>2.46</c:v>
                </c:pt>
                <c:pt idx="1587">
                  <c:v>2.4590000000000001</c:v>
                </c:pt>
                <c:pt idx="1588">
                  <c:v>2.5379999999999998</c:v>
                </c:pt>
                <c:pt idx="1589">
                  <c:v>2.5139999999999998</c:v>
                </c:pt>
                <c:pt idx="1590">
                  <c:v>2.4750000000000001</c:v>
                </c:pt>
                <c:pt idx="1591">
                  <c:v>2.5289999999999999</c:v>
                </c:pt>
                <c:pt idx="1592">
                  <c:v>2.5870000000000002</c:v>
                </c:pt>
                <c:pt idx="1593">
                  <c:v>2.6339999999999999</c:v>
                </c:pt>
                <c:pt idx="1594">
                  <c:v>2.714</c:v>
                </c:pt>
                <c:pt idx="1595">
                  <c:v>2.754</c:v>
                </c:pt>
                <c:pt idx="1596">
                  <c:v>2.714</c:v>
                </c:pt>
                <c:pt idx="1597">
                  <c:v>2.7269999999999999</c:v>
                </c:pt>
                <c:pt idx="1598">
                  <c:v>2.6949999999999998</c:v>
                </c:pt>
                <c:pt idx="1599">
                  <c:v>2.645</c:v>
                </c:pt>
                <c:pt idx="1600">
                  <c:v>2.641</c:v>
                </c:pt>
                <c:pt idx="1601">
                  <c:v>2.496</c:v>
                </c:pt>
                <c:pt idx="1602">
                  <c:v>2.282</c:v>
                </c:pt>
                <c:pt idx="1603">
                  <c:v>2.4540000000000002</c:v>
                </c:pt>
                <c:pt idx="1604">
                  <c:v>2.1179999999999999</c:v>
                </c:pt>
                <c:pt idx="1605">
                  <c:v>2.2429999999999999</c:v>
                </c:pt>
                <c:pt idx="1606">
                  <c:v>2.1230000000000002</c:v>
                </c:pt>
                <c:pt idx="1607">
                  <c:v>2.0990000000000002</c:v>
                </c:pt>
                <c:pt idx="1608">
                  <c:v>2.278</c:v>
                </c:pt>
                <c:pt idx="1609">
                  <c:v>2.3290000000000002</c:v>
                </c:pt>
                <c:pt idx="1610">
                  <c:v>2.1859999999999999</c:v>
                </c:pt>
                <c:pt idx="1611">
                  <c:v>2.125</c:v>
                </c:pt>
                <c:pt idx="1612">
                  <c:v>2.2269999999999999</c:v>
                </c:pt>
                <c:pt idx="1613">
                  <c:v>2.2839999999999998</c:v>
                </c:pt>
                <c:pt idx="1614">
                  <c:v>2.3050000000000002</c:v>
                </c:pt>
                <c:pt idx="1615">
                  <c:v>2.3660000000000001</c:v>
                </c:pt>
                <c:pt idx="1616">
                  <c:v>2.31</c:v>
                </c:pt>
                <c:pt idx="1617">
                  <c:v>2.2410000000000001</c:v>
                </c:pt>
                <c:pt idx="1618">
                  <c:v>2.266</c:v>
                </c:pt>
                <c:pt idx="1619">
                  <c:v>2.1789999999999998</c:v>
                </c:pt>
                <c:pt idx="1620">
                  <c:v>2.181</c:v>
                </c:pt>
                <c:pt idx="1621">
                  <c:v>2.181</c:v>
                </c:pt>
                <c:pt idx="1622">
                  <c:v>2.181</c:v>
                </c:pt>
                <c:pt idx="1623">
                  <c:v>2.3039999999999998</c:v>
                </c:pt>
                <c:pt idx="1624">
                  <c:v>2.36</c:v>
                </c:pt>
                <c:pt idx="1625">
                  <c:v>2.371</c:v>
                </c:pt>
                <c:pt idx="1626">
                  <c:v>2.431</c:v>
                </c:pt>
                <c:pt idx="1627">
                  <c:v>2.48</c:v>
                </c:pt>
                <c:pt idx="1628">
                  <c:v>2.4700000000000002</c:v>
                </c:pt>
                <c:pt idx="1629">
                  <c:v>2.504</c:v>
                </c:pt>
                <c:pt idx="1630">
                  <c:v>2.444</c:v>
                </c:pt>
                <c:pt idx="1631">
                  <c:v>2.4860000000000002</c:v>
                </c:pt>
                <c:pt idx="1632">
                  <c:v>2.4900000000000002</c:v>
                </c:pt>
                <c:pt idx="1633">
                  <c:v>2.3780000000000001</c:v>
                </c:pt>
                <c:pt idx="1634">
                  <c:v>2.3849999999999998</c:v>
                </c:pt>
                <c:pt idx="1635">
                  <c:v>2.4529999999999998</c:v>
                </c:pt>
                <c:pt idx="1636">
                  <c:v>2.3199999999999998</c:v>
                </c:pt>
                <c:pt idx="1637">
                  <c:v>2.3199999999999998</c:v>
                </c:pt>
                <c:pt idx="1638">
                  <c:v>2.2519999999999998</c:v>
                </c:pt>
                <c:pt idx="1639">
                  <c:v>2.25</c:v>
                </c:pt>
                <c:pt idx="1640">
                  <c:v>2.1970000000000001</c:v>
                </c:pt>
                <c:pt idx="1641">
                  <c:v>2.2930000000000001</c:v>
                </c:pt>
                <c:pt idx="1642">
                  <c:v>2.319</c:v>
                </c:pt>
                <c:pt idx="1643">
                  <c:v>2.3370000000000002</c:v>
                </c:pt>
                <c:pt idx="1644">
                  <c:v>2.2949999999999999</c:v>
                </c:pt>
                <c:pt idx="1645">
                  <c:v>2.2170000000000001</c:v>
                </c:pt>
                <c:pt idx="1646">
                  <c:v>2.266</c:v>
                </c:pt>
                <c:pt idx="1647">
                  <c:v>2.31</c:v>
                </c:pt>
                <c:pt idx="1648">
                  <c:v>2.34</c:v>
                </c:pt>
                <c:pt idx="1649">
                  <c:v>2.3380000000000001</c:v>
                </c:pt>
                <c:pt idx="1650">
                  <c:v>2.4129999999999998</c:v>
                </c:pt>
                <c:pt idx="1651">
                  <c:v>2.423</c:v>
                </c:pt>
                <c:pt idx="1652">
                  <c:v>2.4510000000000001</c:v>
                </c:pt>
                <c:pt idx="1653">
                  <c:v>2.4630000000000001</c:v>
                </c:pt>
                <c:pt idx="1654">
                  <c:v>2.452</c:v>
                </c:pt>
                <c:pt idx="1655">
                  <c:v>2.4889999999999999</c:v>
                </c:pt>
                <c:pt idx="1656">
                  <c:v>2.5390000000000001</c:v>
                </c:pt>
                <c:pt idx="1657">
                  <c:v>2.4329999999999998</c:v>
                </c:pt>
                <c:pt idx="1658">
                  <c:v>2.34</c:v>
                </c:pt>
                <c:pt idx="1659">
                  <c:v>2.2690000000000001</c:v>
                </c:pt>
                <c:pt idx="1660">
                  <c:v>2.2599999999999998</c:v>
                </c:pt>
                <c:pt idx="1661">
                  <c:v>2.3079999999999998</c:v>
                </c:pt>
                <c:pt idx="1662">
                  <c:v>2.3740000000000001</c:v>
                </c:pt>
                <c:pt idx="1663">
                  <c:v>2.37</c:v>
                </c:pt>
                <c:pt idx="1664">
                  <c:v>2.4430000000000001</c:v>
                </c:pt>
                <c:pt idx="1665">
                  <c:v>2.4220000000000002</c:v>
                </c:pt>
                <c:pt idx="1666">
                  <c:v>2.38</c:v>
                </c:pt>
                <c:pt idx="1667">
                  <c:v>2.3820000000000001</c:v>
                </c:pt>
                <c:pt idx="1668">
                  <c:v>2.4260000000000002</c:v>
                </c:pt>
                <c:pt idx="1669">
                  <c:v>2.4449999999999998</c:v>
                </c:pt>
                <c:pt idx="1670">
                  <c:v>2.5049999999999999</c:v>
                </c:pt>
                <c:pt idx="1671">
                  <c:v>2.464</c:v>
                </c:pt>
                <c:pt idx="1672">
                  <c:v>2.5169999999999999</c:v>
                </c:pt>
                <c:pt idx="1673">
                  <c:v>2.4060000000000001</c:v>
                </c:pt>
                <c:pt idx="1674">
                  <c:v>2.4289999999999998</c:v>
                </c:pt>
                <c:pt idx="1675">
                  <c:v>2.4860000000000002</c:v>
                </c:pt>
                <c:pt idx="1676">
                  <c:v>2.359</c:v>
                </c:pt>
                <c:pt idx="1677">
                  <c:v>2.2999999999999998</c:v>
                </c:pt>
                <c:pt idx="1678">
                  <c:v>2.3650000000000002</c:v>
                </c:pt>
                <c:pt idx="1679">
                  <c:v>2.3140000000000001</c:v>
                </c:pt>
                <c:pt idx="1680">
                  <c:v>2.4129999999999998</c:v>
                </c:pt>
                <c:pt idx="1681">
                  <c:v>2.3940000000000001</c:v>
                </c:pt>
                <c:pt idx="1682">
                  <c:v>2.4319999999999999</c:v>
                </c:pt>
                <c:pt idx="1683">
                  <c:v>2.4550000000000001</c:v>
                </c:pt>
                <c:pt idx="1684">
                  <c:v>2.4790000000000001</c:v>
                </c:pt>
                <c:pt idx="1685">
                  <c:v>2.6280000000000001</c:v>
                </c:pt>
                <c:pt idx="1686">
                  <c:v>2.6360000000000001</c:v>
                </c:pt>
                <c:pt idx="1687">
                  <c:v>2.6320000000000001</c:v>
                </c:pt>
                <c:pt idx="1688">
                  <c:v>2.649</c:v>
                </c:pt>
                <c:pt idx="1689">
                  <c:v>2.548</c:v>
                </c:pt>
                <c:pt idx="1690">
                  <c:v>2.4649999999999999</c:v>
                </c:pt>
                <c:pt idx="1691">
                  <c:v>2.4750000000000001</c:v>
                </c:pt>
                <c:pt idx="1692">
                  <c:v>2.4529999999999998</c:v>
                </c:pt>
                <c:pt idx="1693">
                  <c:v>2.3479999999999999</c:v>
                </c:pt>
                <c:pt idx="1694">
                  <c:v>2.3969999999999998</c:v>
                </c:pt>
                <c:pt idx="1695">
                  <c:v>2.4500000000000002</c:v>
                </c:pt>
                <c:pt idx="1696">
                  <c:v>2.4279999999999999</c:v>
                </c:pt>
                <c:pt idx="1697">
                  <c:v>2.3889999999999998</c:v>
                </c:pt>
                <c:pt idx="1698">
                  <c:v>2.4009999999999998</c:v>
                </c:pt>
                <c:pt idx="1699">
                  <c:v>2.4550000000000001</c:v>
                </c:pt>
                <c:pt idx="1700">
                  <c:v>2.4350000000000001</c:v>
                </c:pt>
                <c:pt idx="1701">
                  <c:v>2.4550000000000001</c:v>
                </c:pt>
                <c:pt idx="1702">
                  <c:v>2.4670000000000001</c:v>
                </c:pt>
                <c:pt idx="1703">
                  <c:v>2.5230000000000001</c:v>
                </c:pt>
                <c:pt idx="1704">
                  <c:v>2.5070000000000001</c:v>
                </c:pt>
                <c:pt idx="1705">
                  <c:v>2.5539999999999998</c:v>
                </c:pt>
                <c:pt idx="1706">
                  <c:v>2.5379999999999998</c:v>
                </c:pt>
                <c:pt idx="1707">
                  <c:v>2.5609999999999999</c:v>
                </c:pt>
                <c:pt idx="1708">
                  <c:v>2.4420000000000002</c:v>
                </c:pt>
                <c:pt idx="1709">
                  <c:v>2.4660000000000002</c:v>
                </c:pt>
                <c:pt idx="1710">
                  <c:v>2.5030000000000001</c:v>
                </c:pt>
                <c:pt idx="1711">
                  <c:v>2.621</c:v>
                </c:pt>
                <c:pt idx="1712">
                  <c:v>2.637</c:v>
                </c:pt>
                <c:pt idx="1713">
                  <c:v>2.677</c:v>
                </c:pt>
                <c:pt idx="1714">
                  <c:v>2.6429999999999998</c:v>
                </c:pt>
                <c:pt idx="1715">
                  <c:v>2.6989999999999998</c:v>
                </c:pt>
                <c:pt idx="1716">
                  <c:v>2.62</c:v>
                </c:pt>
                <c:pt idx="1717">
                  <c:v>2.706</c:v>
                </c:pt>
                <c:pt idx="1718">
                  <c:v>2.6549999999999998</c:v>
                </c:pt>
                <c:pt idx="1719">
                  <c:v>2.52</c:v>
                </c:pt>
                <c:pt idx="1720">
                  <c:v>2.5230000000000001</c:v>
                </c:pt>
                <c:pt idx="1721">
                  <c:v>2.556</c:v>
                </c:pt>
                <c:pt idx="1722">
                  <c:v>2.5659999999999998</c:v>
                </c:pt>
                <c:pt idx="1723">
                  <c:v>2.5099999999999998</c:v>
                </c:pt>
                <c:pt idx="1724">
                  <c:v>2.536</c:v>
                </c:pt>
                <c:pt idx="1725">
                  <c:v>2.4710000000000001</c:v>
                </c:pt>
                <c:pt idx="1726">
                  <c:v>2.5449999999999999</c:v>
                </c:pt>
                <c:pt idx="1727">
                  <c:v>2.577</c:v>
                </c:pt>
                <c:pt idx="1728">
                  <c:v>2.6080000000000001</c:v>
                </c:pt>
                <c:pt idx="1729">
                  <c:v>2.6560000000000001</c:v>
                </c:pt>
                <c:pt idx="1730">
                  <c:v>2.6179999999999999</c:v>
                </c:pt>
                <c:pt idx="1731">
                  <c:v>2.5979999999999999</c:v>
                </c:pt>
                <c:pt idx="1732">
                  <c:v>2.5979999999999999</c:v>
                </c:pt>
                <c:pt idx="1733">
                  <c:v>2.5979999999999999</c:v>
                </c:pt>
                <c:pt idx="1734">
                  <c:v>2.6349999999999998</c:v>
                </c:pt>
                <c:pt idx="1735">
                  <c:v>2.641</c:v>
                </c:pt>
                <c:pt idx="1736">
                  <c:v>2.653</c:v>
                </c:pt>
                <c:pt idx="1737">
                  <c:v>2.5950000000000002</c:v>
                </c:pt>
                <c:pt idx="1738">
                  <c:v>2.669</c:v>
                </c:pt>
                <c:pt idx="1739">
                  <c:v>2.669</c:v>
                </c:pt>
                <c:pt idx="1740">
                  <c:v>2.669</c:v>
                </c:pt>
                <c:pt idx="1741">
                  <c:v>2.7170000000000001</c:v>
                </c:pt>
                <c:pt idx="1742">
                  <c:v>2.738</c:v>
                </c:pt>
                <c:pt idx="1743">
                  <c:v>2.7029999999999998</c:v>
                </c:pt>
                <c:pt idx="1744">
                  <c:v>2.7469999999999999</c:v>
                </c:pt>
                <c:pt idx="1745">
                  <c:v>2.7360000000000002</c:v>
                </c:pt>
                <c:pt idx="1746">
                  <c:v>2.7360000000000002</c:v>
                </c:pt>
                <c:pt idx="1747">
                  <c:v>2.7360000000000002</c:v>
                </c:pt>
                <c:pt idx="1748">
                  <c:v>2.7890000000000001</c:v>
                </c:pt>
                <c:pt idx="1749">
                  <c:v>2.7989999999999999</c:v>
                </c:pt>
                <c:pt idx="1750">
                  <c:v>2.8319999999999999</c:v>
                </c:pt>
                <c:pt idx="1751">
                  <c:v>2.968</c:v>
                </c:pt>
                <c:pt idx="1752">
                  <c:v>2.8380000000000001</c:v>
                </c:pt>
                <c:pt idx="1753">
                  <c:v>2.8380000000000001</c:v>
                </c:pt>
                <c:pt idx="1754">
                  <c:v>2.8380000000000001</c:v>
                </c:pt>
                <c:pt idx="1755">
                  <c:v>2.911</c:v>
                </c:pt>
                <c:pt idx="1756">
                  <c:v>2.956</c:v>
                </c:pt>
                <c:pt idx="1757">
                  <c:v>2.9409999999999998</c:v>
                </c:pt>
                <c:pt idx="1758">
                  <c:v>2.8849999999999998</c:v>
                </c:pt>
                <c:pt idx="1759">
                  <c:v>2.891</c:v>
                </c:pt>
                <c:pt idx="1760">
                  <c:v>2.891</c:v>
                </c:pt>
                <c:pt idx="1761">
                  <c:v>2.891</c:v>
                </c:pt>
                <c:pt idx="1762">
                  <c:v>2.7650000000000001</c:v>
                </c:pt>
                <c:pt idx="1763">
                  <c:v>2.7829999999999999</c:v>
                </c:pt>
                <c:pt idx="1764">
                  <c:v>2.718</c:v>
                </c:pt>
                <c:pt idx="1765">
                  <c:v>2.7829999999999999</c:v>
                </c:pt>
                <c:pt idx="1766">
                  <c:v>2.7320000000000002</c:v>
                </c:pt>
                <c:pt idx="1767">
                  <c:v>2.7320000000000002</c:v>
                </c:pt>
                <c:pt idx="1768">
                  <c:v>2.7320000000000002</c:v>
                </c:pt>
                <c:pt idx="1769">
                  <c:v>2.7810000000000001</c:v>
                </c:pt>
                <c:pt idx="1770">
                  <c:v>2.8820000000000001</c:v>
                </c:pt>
                <c:pt idx="1771">
                  <c:v>2.9209999999999998</c:v>
                </c:pt>
                <c:pt idx="1772">
                  <c:v>2.927</c:v>
                </c:pt>
                <c:pt idx="1773">
                  <c:v>2.8820000000000001</c:v>
                </c:pt>
                <c:pt idx="1774">
                  <c:v>2.8820000000000001</c:v>
                </c:pt>
                <c:pt idx="1775">
                  <c:v>2.8820000000000001</c:v>
                </c:pt>
                <c:pt idx="1776">
                  <c:v>2.8660000000000001</c:v>
                </c:pt>
                <c:pt idx="1777">
                  <c:v>2.8340000000000001</c:v>
                </c:pt>
                <c:pt idx="1778">
                  <c:v>2.887</c:v>
                </c:pt>
                <c:pt idx="1779">
                  <c:v>2.851</c:v>
                </c:pt>
                <c:pt idx="1780">
                  <c:v>2.835</c:v>
                </c:pt>
                <c:pt idx="1781">
                  <c:v>2.835</c:v>
                </c:pt>
                <c:pt idx="1782">
                  <c:v>2.835</c:v>
                </c:pt>
                <c:pt idx="1783">
                  <c:v>2.827</c:v>
                </c:pt>
                <c:pt idx="1784">
                  <c:v>2.8069999999999999</c:v>
                </c:pt>
                <c:pt idx="1785">
                  <c:v>2.758</c:v>
                </c:pt>
                <c:pt idx="1786">
                  <c:v>2.7120000000000002</c:v>
                </c:pt>
                <c:pt idx="1787">
                  <c:v>2.637</c:v>
                </c:pt>
                <c:pt idx="1788">
                  <c:v>2.637</c:v>
                </c:pt>
                <c:pt idx="1789">
                  <c:v>2.637</c:v>
                </c:pt>
                <c:pt idx="1790">
                  <c:v>2.702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94-459E-8B71-F56937ECD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576000"/>
        <c:axId val="348575216"/>
      </c:lineChart>
      <c:dateAx>
        <c:axId val="348576000"/>
        <c:scaling>
          <c:orientation val="minMax"/>
          <c:max val="45236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8575216"/>
        <c:crosses val="autoZero"/>
        <c:auto val="1"/>
        <c:lblOffset val="100"/>
        <c:baseTimeUnit val="days"/>
        <c:majorUnit val="3"/>
        <c:majorTimeUnit val="months"/>
      </c:dateAx>
      <c:valAx>
        <c:axId val="348575216"/>
        <c:scaling>
          <c:orientation val="minMax"/>
          <c:max val="11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857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4429943738141"/>
          <c:y val="0.88772835224924984"/>
          <c:w val="0.41511394513972905"/>
          <c:h val="5.3419269133781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entury Gothic" panose="020B0502020202020204" pitchFamily="34" charset="0"/>
        </a:defRPr>
      </a:pPr>
      <a:endParaRPr lang="hu-H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Munka2!$A$2</c:f>
              <c:strCache>
                <c:ptCount val="1"/>
                <c:pt idx="0">
                  <c:v>Hungary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Munka2!$B$1:$O$1</c:f>
              <c:numCache>
                <c:formatCode>##############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Munka2!$B$2:$P$2</c:f>
              <c:numCache>
                <c:formatCode>#,##0.0</c:formatCode>
                <c:ptCount val="14"/>
                <c:pt idx="0">
                  <c:v>4.0877632588637907</c:v>
                </c:pt>
                <c:pt idx="1">
                  <c:v>4.1324282481838752</c:v>
                </c:pt>
                <c:pt idx="2">
                  <c:v>4.5999999999999996</c:v>
                </c:pt>
                <c:pt idx="3">
                  <c:v>4.5081629762834003</c:v>
                </c:pt>
                <c:pt idx="4">
                  <c:v>3.9618835173943783</c:v>
                </c:pt>
                <c:pt idx="5">
                  <c:v>3.439284294916698</c:v>
                </c:pt>
                <c:pt idx="6">
                  <c:v>3.0874714544887212</c:v>
                </c:pt>
                <c:pt idx="7">
                  <c:v>2.6465451842347774</c:v>
                </c:pt>
                <c:pt idx="8">
                  <c:v>2.3306842697250749</c:v>
                </c:pt>
                <c:pt idx="9">
                  <c:v>2.2251028858376229</c:v>
                </c:pt>
                <c:pt idx="10">
                  <c:v>2.3274975529370945</c:v>
                </c:pt>
                <c:pt idx="11">
                  <c:v>2.2502900184779326</c:v>
                </c:pt>
                <c:pt idx="12">
                  <c:v>2.7900246037357448</c:v>
                </c:pt>
                <c:pt idx="1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46-4237-875A-216345A03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768536"/>
        <c:axId val="345769320"/>
      </c:barChart>
      <c:catAx>
        <c:axId val="345768536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5769320"/>
        <c:crosses val="autoZero"/>
        <c:auto val="1"/>
        <c:lblAlgn val="ctr"/>
        <c:lblOffset val="100"/>
        <c:noMultiLvlLbl val="0"/>
      </c:catAx>
      <c:valAx>
        <c:axId val="3457693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4576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8451796372534"/>
          <c:y val="2.1558059774620286E-2"/>
          <c:w val="0.70087925532794337"/>
          <c:h val="0.956883880450759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F7F7F"/>
            </a:solidFill>
            <a:ln>
              <a:solidFill>
                <a:srgbClr val="000000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arányos kiadások'!$A$20:$A$36</c:f>
              <c:strCache>
                <c:ptCount val="17"/>
                <c:pt idx="0">
                  <c:v>106. Japán</c:v>
                </c:pt>
                <c:pt idx="1">
                  <c:v>92. Törökország</c:v>
                </c:pt>
                <c:pt idx="2">
                  <c:v>83. Csehország</c:v>
                </c:pt>
                <c:pt idx="3">
                  <c:v>81. Németország</c:v>
                </c:pt>
                <c:pt idx="4">
                  <c:v>69. Magyarország</c:v>
                </c:pt>
                <c:pt idx="5">
                  <c:v>64. Kína</c:v>
                </c:pt>
                <c:pt idx="6">
                  <c:v>51. Szlovákia</c:v>
                </c:pt>
                <c:pt idx="7">
                  <c:v>45. Franciaország</c:v>
                </c:pt>
                <c:pt idx="8">
                  <c:v>33. Lengyelország</c:v>
                </c:pt>
                <c:pt idx="9">
                  <c:v>37. Egyesült Királyság</c:v>
                </c:pt>
                <c:pt idx="10">
                  <c:v>15. Amerikai Egyesült Államok</c:v>
                </c:pt>
                <c:pt idx="11">
                  <c:v>12. Oroszország*</c:v>
                </c:pt>
                <c:pt idx="12">
                  <c:v>10. Izrael</c:v>
                </c:pt>
                <c:pt idx="13">
                  <c:v>…</c:v>
                </c:pt>
                <c:pt idx="14">
                  <c:v>3. Katar</c:v>
                </c:pt>
                <c:pt idx="15">
                  <c:v>2. Szaúd-Arábia</c:v>
                </c:pt>
                <c:pt idx="16">
                  <c:v>1. Ukrajna</c:v>
                </c:pt>
              </c:strCache>
            </c:strRef>
          </c:cat>
          <c:val>
            <c:numRef>
              <c:f>'GDP arányos kiadások'!$B$20:$B$36</c:f>
              <c:numCache>
                <c:formatCode>0.00%</c:formatCode>
                <c:ptCount val="17"/>
                <c:pt idx="0">
                  <c:v>1.0800000000000001E-2</c:v>
                </c:pt>
                <c:pt idx="1">
                  <c:v>1.23E-2</c:v>
                </c:pt>
                <c:pt idx="2">
                  <c:v>1.3599999999999999E-2</c:v>
                </c:pt>
                <c:pt idx="3">
                  <c:v>1.3899999999999999E-2</c:v>
                </c:pt>
                <c:pt idx="4">
                  <c:v>1.5299999999999999E-2</c:v>
                </c:pt>
                <c:pt idx="5">
                  <c:v>1.6E-2</c:v>
                </c:pt>
                <c:pt idx="6">
                  <c:v>1.7600000000000001E-2</c:v>
                </c:pt>
                <c:pt idx="7">
                  <c:v>1.9400000000000001E-2</c:v>
                </c:pt>
                <c:pt idx="8">
                  <c:v>2.3885118883061843E-2</c:v>
                </c:pt>
                <c:pt idx="9">
                  <c:v>2.23E-2</c:v>
                </c:pt>
                <c:pt idx="10">
                  <c:v>3.4549197977343946E-2</c:v>
                </c:pt>
                <c:pt idx="11">
                  <c:v>4.0599999999999997E-2</c:v>
                </c:pt>
                <c:pt idx="12">
                  <c:v>4.5100000000000001E-2</c:v>
                </c:pt>
                <c:pt idx="14">
                  <c:v>6.9599999999999995E-2</c:v>
                </c:pt>
                <c:pt idx="15">
                  <c:v>7.42273250452989E-2</c:v>
                </c:pt>
                <c:pt idx="16">
                  <c:v>0.33546572998620949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6B-4B99-B9DF-7ED3CB7A7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571296"/>
        <c:axId val="346718792"/>
      </c:barChart>
      <c:catAx>
        <c:axId val="34857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6718792"/>
        <c:crosses val="autoZero"/>
        <c:auto val="1"/>
        <c:lblAlgn val="ctr"/>
        <c:lblOffset val="100"/>
        <c:noMultiLvlLbl val="0"/>
      </c:catAx>
      <c:valAx>
        <c:axId val="346718792"/>
        <c:scaling>
          <c:orientation val="minMax"/>
          <c:max val="0.35000000000000003"/>
        </c:scaling>
        <c:delete val="1"/>
        <c:axPos val="b"/>
        <c:numFmt formatCode="0.00%" sourceLinked="1"/>
        <c:majorTickMark val="none"/>
        <c:minorTickMark val="none"/>
        <c:tickLblPos val="nextTo"/>
        <c:crossAx val="3485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entury Gothic" panose="020B0502020202020204" pitchFamily="34" charset="0"/>
        </a:defRPr>
      </a:pPr>
      <a:endParaRPr lang="hu-H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87798049204227E-2"/>
          <c:y val="8.5537492562688305E-2"/>
          <c:w val="0.85629080345539332"/>
          <c:h val="0.73964395444060926"/>
        </c:manualLayout>
      </c:layout>
      <c:lineChart>
        <c:grouping val="standard"/>
        <c:varyColors val="0"/>
        <c:ser>
          <c:idx val="0"/>
          <c:order val="0"/>
          <c:tx>
            <c:strRef>
              <c:f>'HM költségvetés 2015-2024'!$B$3</c:f>
              <c:strCache>
                <c:ptCount val="1"/>
                <c:pt idx="0">
                  <c:v>terv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'HM költségvetés 2015-2024'!$A$4:$A$13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'HM költségvetés 2015-2024'!$B$4:$B$13</c:f>
            </c:numRef>
          </c:val>
          <c:smooth val="0"/>
        </c:ser>
        <c:ser>
          <c:idx val="1"/>
          <c:order val="1"/>
          <c:tx>
            <c:strRef>
              <c:f>'HM költségvetés 2015-2024'!$C$3</c:f>
              <c:strCache>
                <c:ptCount val="1"/>
                <c:pt idx="0">
                  <c:v>a Honvédelmi Minisztérium keretszáma
 (bal tengely)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'HM költségvetés 2015-2024'!$A$4:$A$13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'HM költségvetés 2015-2024'!$C$4:$C$13</c:f>
              <c:numCache>
                <c:formatCode>#\ ##0.0</c:formatCode>
                <c:ptCount val="10"/>
                <c:pt idx="0">
                  <c:v>218.52029999999999</c:v>
                </c:pt>
                <c:pt idx="1">
                  <c:v>267.10899999999998</c:v>
                </c:pt>
                <c:pt idx="2">
                  <c:v>320.77530000000002</c:v>
                </c:pt>
                <c:pt idx="3">
                  <c:v>392.82400000000001</c:v>
                </c:pt>
                <c:pt idx="4">
                  <c:v>474.64609999999999</c:v>
                </c:pt>
                <c:pt idx="5">
                  <c:v>576.30090000000007</c:v>
                </c:pt>
                <c:pt idx="6">
                  <c:v>736.68560000000002</c:v>
                </c:pt>
                <c:pt idx="7">
                  <c:v>952.5249</c:v>
                </c:pt>
                <c:pt idx="8">
                  <c:v>1373.5563</c:v>
                </c:pt>
                <c:pt idx="9">
                  <c:v>1710.8113999999998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719576"/>
        <c:axId val="346718400"/>
      </c:lineChart>
      <c:lineChart>
        <c:grouping val="standard"/>
        <c:varyColors val="0"/>
        <c:ser>
          <c:idx val="2"/>
          <c:order val="2"/>
          <c:tx>
            <c:strRef>
              <c:f>'HM költségvetés 2015-2024'!$E$3</c:f>
              <c:strCache>
                <c:ptCount val="1"/>
                <c:pt idx="0">
                  <c:v>a Honvédelmi Minisztérium keretszáma a GDP arányában
(jobb tengely)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'HM költségvetés 2015-2024'!$E$4:$E$13</c:f>
              <c:numCache>
                <c:formatCode>0.00%</c:formatCode>
                <c:ptCount val="10"/>
                <c:pt idx="0">
                  <c:v>6.5763903936439149E-3</c:v>
                </c:pt>
                <c:pt idx="1">
                  <c:v>7.5909116744344654E-3</c:v>
                </c:pt>
                <c:pt idx="2">
                  <c:v>8.604718474208E-3</c:v>
                </c:pt>
                <c:pt idx="3">
                  <c:v>9.7346913488464311E-3</c:v>
                </c:pt>
                <c:pt idx="4">
                  <c:v>1.0803370888813019E-2</c:v>
                </c:pt>
                <c:pt idx="5">
                  <c:v>1.201117581578641E-2</c:v>
                </c:pt>
                <c:pt idx="6">
                  <c:v>1.4472114066140445E-2</c:v>
                </c:pt>
                <c:pt idx="7">
                  <c:v>1.6900725691980128E-2</c:v>
                </c:pt>
                <c:pt idx="8">
                  <c:v>2.0161080947788828E-2</c:v>
                </c:pt>
                <c:pt idx="9">
                  <c:v>2.0066991965280626E-2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719184"/>
        <c:axId val="346717616"/>
      </c:lineChart>
      <c:catAx>
        <c:axId val="34671957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6718400"/>
        <c:crosses val="autoZero"/>
        <c:auto val="0"/>
        <c:lblAlgn val="ctr"/>
        <c:lblOffset val="1"/>
        <c:tickLblSkip val="1"/>
        <c:noMultiLvlLbl val="1"/>
      </c:catAx>
      <c:valAx>
        <c:axId val="346718400"/>
        <c:scaling>
          <c:orientation val="minMax"/>
          <c:max val="18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6719576"/>
        <c:crosses val="autoZero"/>
        <c:crossBetween val="between"/>
        <c:majorUnit val="200"/>
      </c:valAx>
      <c:valAx>
        <c:axId val="346717616"/>
        <c:scaling>
          <c:orientation val="minMax"/>
          <c:max val="4.5000000000000012E-2"/>
          <c:min val="5.000000000000001E-3"/>
        </c:scaling>
        <c:delete val="0"/>
        <c:axPos val="r"/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6719184"/>
        <c:crosses val="max"/>
        <c:crossBetween val="between"/>
      </c:valAx>
      <c:catAx>
        <c:axId val="34671918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671761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26485821735438E-2"/>
          <c:y val="4.3116119549240571E-2"/>
          <c:w val="0.95301045855658117"/>
          <c:h val="0.6845691667277503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7F7F7F"/>
            </a:solidFill>
            <a:ln w="12700">
              <a:solidFill>
                <a:sysClr val="windowText" lastClr="000000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ysClr val="windowText" lastClr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41-4B30-B3A2-F68965AF81D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 w="12700">
                <a:solidFill>
                  <a:sysClr val="windowText" lastClr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41-4B30-B3A2-F68965AF81DB}"/>
              </c:ext>
            </c:extLst>
          </c:dPt>
          <c:dPt>
            <c:idx val="6"/>
            <c:invertIfNegative val="0"/>
            <c:bubble3D val="0"/>
            <c:spPr>
              <a:solidFill>
                <a:srgbClr val="558ED5"/>
              </a:solidFill>
              <a:ln w="12700">
                <a:solidFill>
                  <a:sysClr val="windowText" lastClr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41-4B30-B3A2-F68965AF81DB}"/>
              </c:ext>
            </c:extLst>
          </c:dPt>
          <c:dPt>
            <c:idx val="11"/>
            <c:invertIfNegative val="0"/>
            <c:bubble3D val="0"/>
            <c:spPr>
              <a:solidFill>
                <a:srgbClr val="7F7F7F"/>
              </a:solidFill>
              <a:ln w="12700">
                <a:solidFill>
                  <a:sysClr val="windowText" lastClr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41-4B30-B3A2-F68965AF81DB}"/>
              </c:ext>
            </c:extLst>
          </c:dPt>
          <c:dPt>
            <c:idx val="12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ysClr val="windowText" lastClr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41-4B30-B3A2-F68965AF81DB}"/>
              </c:ext>
            </c:extLst>
          </c:dPt>
          <c:dPt>
            <c:idx val="16"/>
            <c:invertIfNegative val="0"/>
            <c:bubble3D val="0"/>
            <c:spPr>
              <a:solidFill>
                <a:srgbClr val="7F7F7F"/>
              </a:solidFill>
              <a:ln w="12700">
                <a:solidFill>
                  <a:sysClr val="windowText" lastClr="00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41-4B30-B3A2-F68965AF81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'Hiány '!$I$2:$I$30</c:f>
              <c:strCache>
                <c:ptCount val="29"/>
                <c:pt idx="0">
                  <c:v>Románia</c:v>
                </c:pt>
                <c:pt idx="1">
                  <c:v>Magyarország</c:v>
                </c:pt>
                <c:pt idx="2">
                  <c:v>Lengyelország</c:v>
                </c:pt>
                <c:pt idx="3">
                  <c:v>Szlovákia</c:v>
                </c:pt>
                <c:pt idx="4">
                  <c:v>Olaszország</c:v>
                </c:pt>
                <c:pt idx="5">
                  <c:v>Málta</c:v>
                </c:pt>
                <c:pt idx="6">
                  <c:v>V3</c:v>
                </c:pt>
                <c:pt idx="7">
                  <c:v>Belgium</c:v>
                </c:pt>
                <c:pt idx="8">
                  <c:v>Franciaország</c:v>
                </c:pt>
                <c:pt idx="9">
                  <c:v>Spanyolország</c:v>
                </c:pt>
                <c:pt idx="10">
                  <c:v>Csehország</c:v>
                </c:pt>
                <c:pt idx="11">
                  <c:v>Szlovénia</c:v>
                </c:pt>
                <c:pt idx="12">
                  <c:v>EU</c:v>
                </c:pt>
                <c:pt idx="13">
                  <c:v>Lettország</c:v>
                </c:pt>
                <c:pt idx="14">
                  <c:v>Bulgária</c:v>
                </c:pt>
                <c:pt idx="15">
                  <c:v>Észtország</c:v>
                </c:pt>
                <c:pt idx="16">
                  <c:v>Ausztria</c:v>
                </c:pt>
                <c:pt idx="17">
                  <c:v>Finnország</c:v>
                </c:pt>
                <c:pt idx="18">
                  <c:v>Görögország</c:v>
                </c:pt>
                <c:pt idx="19">
                  <c:v>Németország</c:v>
                </c:pt>
                <c:pt idx="20">
                  <c:v>Luxemburg</c:v>
                </c:pt>
                <c:pt idx="21">
                  <c:v>Litvánia</c:v>
                </c:pt>
                <c:pt idx="22">
                  <c:v>Hollandia</c:v>
                </c:pt>
                <c:pt idx="23">
                  <c:v>Svédország</c:v>
                </c:pt>
                <c:pt idx="24">
                  <c:v>Horvátország</c:v>
                </c:pt>
                <c:pt idx="25">
                  <c:v>Portugália</c:v>
                </c:pt>
                <c:pt idx="26">
                  <c:v>Írország</c:v>
                </c:pt>
                <c:pt idx="27">
                  <c:v>Ciprus</c:v>
                </c:pt>
                <c:pt idx="28">
                  <c:v>Dánia</c:v>
                </c:pt>
              </c:strCache>
            </c:strRef>
          </c:cat>
          <c:val>
            <c:numRef>
              <c:f>'Hiány '!$J$2:$J$30</c:f>
              <c:numCache>
                <c:formatCode>#,##0.0</c:formatCode>
                <c:ptCount val="29"/>
                <c:pt idx="0">
                  <c:v>-6.3000000000000016</c:v>
                </c:pt>
                <c:pt idx="1">
                  <c:v>-5.8000000000000016</c:v>
                </c:pt>
                <c:pt idx="2">
                  <c:v>-5.8000000000000016</c:v>
                </c:pt>
                <c:pt idx="3">
                  <c:v>-5.7</c:v>
                </c:pt>
                <c:pt idx="4">
                  <c:v>-5.3000000000000007</c:v>
                </c:pt>
                <c:pt idx="5">
                  <c:v>-5.1000000000000014</c:v>
                </c:pt>
                <c:pt idx="6" formatCode="General">
                  <c:v>-5.1000000000000005</c:v>
                </c:pt>
                <c:pt idx="7">
                  <c:v>-4.9000000000000004</c:v>
                </c:pt>
                <c:pt idx="8">
                  <c:v>-4.8000000000000007</c:v>
                </c:pt>
                <c:pt idx="9">
                  <c:v>-4.1000000000000014</c:v>
                </c:pt>
                <c:pt idx="10">
                  <c:v>-3.8</c:v>
                </c:pt>
                <c:pt idx="11">
                  <c:v>-3.7</c:v>
                </c:pt>
                <c:pt idx="12">
                  <c:v>-3.2</c:v>
                </c:pt>
                <c:pt idx="13">
                  <c:v>-3.2</c:v>
                </c:pt>
                <c:pt idx="14">
                  <c:v>-3</c:v>
                </c:pt>
                <c:pt idx="15">
                  <c:v>-2.9000000000000008</c:v>
                </c:pt>
                <c:pt idx="16">
                  <c:v>-2.6</c:v>
                </c:pt>
                <c:pt idx="17">
                  <c:v>-2.4</c:v>
                </c:pt>
                <c:pt idx="18">
                  <c:v>-2.2999999999999998</c:v>
                </c:pt>
                <c:pt idx="19">
                  <c:v>-2.2000000000000002</c:v>
                </c:pt>
                <c:pt idx="20">
                  <c:v>-1.9</c:v>
                </c:pt>
                <c:pt idx="21">
                  <c:v>-1.6</c:v>
                </c:pt>
                <c:pt idx="22">
                  <c:v>-0.5</c:v>
                </c:pt>
                <c:pt idx="23">
                  <c:v>-0.2</c:v>
                </c:pt>
                <c:pt idx="24">
                  <c:v>-0.1</c:v>
                </c:pt>
                <c:pt idx="25">
                  <c:v>0.8</c:v>
                </c:pt>
                <c:pt idx="26">
                  <c:v>0.9</c:v>
                </c:pt>
                <c:pt idx="27">
                  <c:v>2.2999999999999998</c:v>
                </c:pt>
                <c:pt idx="28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841-4B30-B3A2-F68965AF8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841192"/>
        <c:axId val="478849816"/>
      </c:barChart>
      <c:catAx>
        <c:axId val="47884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78849816"/>
        <c:crosses val="autoZero"/>
        <c:auto val="1"/>
        <c:lblAlgn val="ctr"/>
        <c:lblOffset val="100"/>
        <c:noMultiLvlLbl val="0"/>
      </c:catAx>
      <c:valAx>
        <c:axId val="478849816"/>
        <c:scaling>
          <c:orientation val="minMax"/>
          <c:max val="3"/>
        </c:scaling>
        <c:delete val="1"/>
        <c:axPos val="l"/>
        <c:numFmt formatCode="#,##0.0" sourceLinked="1"/>
        <c:majorTickMark val="out"/>
        <c:minorTickMark val="none"/>
        <c:tickLblPos val="nextTo"/>
        <c:crossAx val="47884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/>
    <a:lstStyle/>
    <a:p>
      <a:pPr>
        <a:defRPr sz="1800">
          <a:solidFill>
            <a:schemeClr val="tx1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574074074074074"/>
          <c:w val="0.93888888888888888"/>
          <c:h val="0.5856087780694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Adósság!$K$1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F7F7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0E-4B30-9EF0-72982924F701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0E-4B30-9EF0-72982924F701}"/>
              </c:ext>
            </c:extLst>
          </c:dPt>
          <c:dPt>
            <c:idx val="17"/>
            <c:invertIfNegative val="0"/>
            <c:bubble3D val="0"/>
            <c:spPr>
              <a:solidFill>
                <a:srgbClr val="558ED5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0E-4B30-9EF0-72982924F7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Adósság!$J$2:$J$30</c:f>
              <c:strCache>
                <c:ptCount val="29"/>
                <c:pt idx="0">
                  <c:v>Görögország</c:v>
                </c:pt>
                <c:pt idx="1">
                  <c:v>Olaszország</c:v>
                </c:pt>
                <c:pt idx="2">
                  <c:v>Franciaország</c:v>
                </c:pt>
                <c:pt idx="3">
                  <c:v>Spanyolország</c:v>
                </c:pt>
                <c:pt idx="4">
                  <c:v>Belgium</c:v>
                </c:pt>
                <c:pt idx="5">
                  <c:v>Portugália</c:v>
                </c:pt>
                <c:pt idx="6">
                  <c:v>EU</c:v>
                </c:pt>
                <c:pt idx="7">
                  <c:v>Ciprus</c:v>
                </c:pt>
                <c:pt idx="8">
                  <c:v>Ausztria</c:v>
                </c:pt>
                <c:pt idx="9">
                  <c:v>Finnország</c:v>
                </c:pt>
                <c:pt idx="10">
                  <c:v>Magyarország</c:v>
                </c:pt>
                <c:pt idx="11">
                  <c:v>Szlovénia</c:v>
                </c:pt>
                <c:pt idx="12">
                  <c:v>Németország</c:v>
                </c:pt>
                <c:pt idx="13">
                  <c:v>Horvátország</c:v>
                </c:pt>
                <c:pt idx="14">
                  <c:v>Szlovákia</c:v>
                </c:pt>
                <c:pt idx="15">
                  <c:v>Málta</c:v>
                </c:pt>
                <c:pt idx="16">
                  <c:v>Lengyelország</c:v>
                </c:pt>
                <c:pt idx="17">
                  <c:v>V3</c:v>
                </c:pt>
                <c:pt idx="18">
                  <c:v>Románia</c:v>
                </c:pt>
                <c:pt idx="19">
                  <c:v>Hollandia</c:v>
                </c:pt>
                <c:pt idx="20">
                  <c:v>Csehország</c:v>
                </c:pt>
                <c:pt idx="21">
                  <c:v>Írország</c:v>
                </c:pt>
                <c:pt idx="22">
                  <c:v>Lettország</c:v>
                </c:pt>
                <c:pt idx="23">
                  <c:v>Litvánia</c:v>
                </c:pt>
                <c:pt idx="24">
                  <c:v>Svédország</c:v>
                </c:pt>
                <c:pt idx="25">
                  <c:v>Dánia</c:v>
                </c:pt>
                <c:pt idx="26">
                  <c:v>Luxemburg</c:v>
                </c:pt>
                <c:pt idx="27">
                  <c:v>Bulgária</c:v>
                </c:pt>
                <c:pt idx="28">
                  <c:v>Észtország</c:v>
                </c:pt>
              </c:strCache>
            </c:strRef>
          </c:cat>
          <c:val>
            <c:numRef>
              <c:f>Adósság!$K$2:$K$30</c:f>
              <c:numCache>
                <c:formatCode>#,##0.0</c:formatCode>
                <c:ptCount val="29"/>
                <c:pt idx="0">
                  <c:v>160.9</c:v>
                </c:pt>
                <c:pt idx="1">
                  <c:v>139.80000000000001</c:v>
                </c:pt>
                <c:pt idx="2">
                  <c:v>109.6</c:v>
                </c:pt>
                <c:pt idx="3">
                  <c:v>107.5</c:v>
                </c:pt>
                <c:pt idx="4">
                  <c:v>106.3</c:v>
                </c:pt>
                <c:pt idx="5">
                  <c:v>103.4</c:v>
                </c:pt>
                <c:pt idx="6">
                  <c:v>83.100000000000009</c:v>
                </c:pt>
                <c:pt idx="7">
                  <c:v>78.400000000000006</c:v>
                </c:pt>
                <c:pt idx="8">
                  <c:v>76.3</c:v>
                </c:pt>
                <c:pt idx="9">
                  <c:v>74.3</c:v>
                </c:pt>
                <c:pt idx="10">
                  <c:v>69.900000000000006</c:v>
                </c:pt>
                <c:pt idx="11">
                  <c:v>69.3</c:v>
                </c:pt>
                <c:pt idx="12">
                  <c:v>64.8</c:v>
                </c:pt>
                <c:pt idx="13">
                  <c:v>60.8</c:v>
                </c:pt>
                <c:pt idx="14">
                  <c:v>56.7</c:v>
                </c:pt>
                <c:pt idx="15">
                  <c:v>53.3</c:v>
                </c:pt>
                <c:pt idx="16">
                  <c:v>50.900000000000013</c:v>
                </c:pt>
                <c:pt idx="17">
                  <c:v>50.766666666666673</c:v>
                </c:pt>
                <c:pt idx="18">
                  <c:v>47.900000000000013</c:v>
                </c:pt>
                <c:pt idx="19">
                  <c:v>47.1</c:v>
                </c:pt>
                <c:pt idx="20">
                  <c:v>44.7</c:v>
                </c:pt>
                <c:pt idx="21">
                  <c:v>43</c:v>
                </c:pt>
                <c:pt idx="22">
                  <c:v>41.7</c:v>
                </c:pt>
                <c:pt idx="23">
                  <c:v>37.299999999999997</c:v>
                </c:pt>
                <c:pt idx="24">
                  <c:v>30.4</c:v>
                </c:pt>
                <c:pt idx="25">
                  <c:v>30.3</c:v>
                </c:pt>
                <c:pt idx="26">
                  <c:v>26.8</c:v>
                </c:pt>
                <c:pt idx="27">
                  <c:v>23.5</c:v>
                </c:pt>
                <c:pt idx="28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0E-4B30-9EF0-72982924F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6661376"/>
        <c:axId val="346656672"/>
      </c:barChart>
      <c:catAx>
        <c:axId val="3466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6656672"/>
        <c:crosses val="autoZero"/>
        <c:auto val="1"/>
        <c:lblAlgn val="ctr"/>
        <c:lblOffset val="100"/>
        <c:noMultiLvlLbl val="0"/>
      </c:catAx>
      <c:valAx>
        <c:axId val="346656672"/>
        <c:scaling>
          <c:orientation val="minMax"/>
          <c:max val="165"/>
        </c:scaling>
        <c:delete val="1"/>
        <c:axPos val="l"/>
        <c:numFmt formatCode="#,##0.0" sourceLinked="1"/>
        <c:majorTickMark val="none"/>
        <c:minorTickMark val="none"/>
        <c:tickLblPos val="nextTo"/>
        <c:crossAx val="346661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entury Gothic" panose="020B0502020202020204" pitchFamily="34" charset="0"/>
        </a:defRPr>
      </a:pPr>
      <a:endParaRPr lang="hu-H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Munka3!$B$2</c:f>
              <c:strCache>
                <c:ptCount val="1"/>
                <c:pt idx="0">
                  <c:v>Hiány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Munka3!$C$1:$H$1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Munka3!$C$2:$H$2</c:f>
              <c:numCache>
                <c:formatCode>0.0%</c:formatCode>
                <c:ptCount val="6"/>
                <c:pt idx="0">
                  <c:v>-7.5999999999999998E-2</c:v>
                </c:pt>
                <c:pt idx="1">
                  <c:v>-6.2E-2</c:v>
                </c:pt>
                <c:pt idx="2">
                  <c:v>-5.1999999999999998E-2</c:v>
                </c:pt>
                <c:pt idx="3">
                  <c:v>-2.9000000000000001E-2</c:v>
                </c:pt>
                <c:pt idx="4">
                  <c:v>-1.9E-2</c:v>
                </c:pt>
                <c:pt idx="5">
                  <c:v>-1.4E-2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EB-41E3-ACE0-C149C0E9AAB2}"/>
            </c:ext>
          </c:extLst>
        </c:ser>
        <c:ser>
          <c:idx val="1"/>
          <c:order val="1"/>
          <c:tx>
            <c:strRef>
              <c:f>Munka3!$B$3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EB-41E3-ACE0-C149C0E9AAB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AE" dirty="0"/>
                      <a:t>-</a:t>
                    </a:r>
                    <a:r>
                      <a:rPr lang="en-AE" dirty="0" smtClean="0"/>
                      <a:t>1,2%*</a:t>
                    </a:r>
                    <a:endParaRPr lang="en-AE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2EB-41E3-ACE0-C149C0E9AAB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EB-41E3-ACE0-C149C0E9AAB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2EB-41E3-ACE0-C149C0E9AAB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EB-41E3-ACE0-C149C0E9AAB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2EB-41E3-ACE0-C149C0E9AAB2}"/>
                </c:ext>
                <c:ext xmlns:c15="http://schemas.microsoft.com/office/drawing/2012/chart" uri="{CE6537A1-D6FC-4f65-9D91-7224C49458BB}"/>
              </c:extLst>
            </c:dLbl>
            <c:numFmt formatCode="0.0%&quot;*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Munka3!$C$1:$H$1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Munka3!$C$3:$H$3</c:f>
              <c:numCache>
                <c:formatCode>General</c:formatCode>
                <c:ptCount val="6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2EB-41E3-ACE0-C149C0E9AAB2}"/>
            </c:ext>
          </c:extLst>
        </c:ser>
        <c:ser>
          <c:idx val="2"/>
          <c:order val="2"/>
          <c:tx>
            <c:strRef>
              <c:f>Munka3!$B$4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Munka3!$C$1:$H$1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Munka3!$C$4:$H$4</c:f>
              <c:numCache>
                <c:formatCode>0.0%</c:formatCode>
                <c:ptCount val="6"/>
                <c:pt idx="0">
                  <c:v>-7.5999999999999998E-2</c:v>
                </c:pt>
                <c:pt idx="1">
                  <c:v>-6.2E-2</c:v>
                </c:pt>
                <c:pt idx="2">
                  <c:v>-5.1999999999999998E-2</c:v>
                </c:pt>
                <c:pt idx="3">
                  <c:v>-2.9000000000000001E-2</c:v>
                </c:pt>
                <c:pt idx="4">
                  <c:v>-1.9E-2</c:v>
                </c:pt>
                <c:pt idx="5">
                  <c:v>-1.4E-2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2EB-41E3-ACE0-C149C0E9A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6721144"/>
        <c:axId val="346722712"/>
      </c:barChart>
      <c:catAx>
        <c:axId val="34672114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6722712"/>
        <c:crosses val="autoZero"/>
        <c:auto val="1"/>
        <c:lblAlgn val="ctr"/>
        <c:lblOffset val="100"/>
        <c:noMultiLvlLbl val="0"/>
      </c:catAx>
      <c:valAx>
        <c:axId val="346722712"/>
        <c:scaling>
          <c:orientation val="maxMin"/>
          <c:max val="0"/>
          <c:min val="-8.0000000000000016E-2"/>
        </c:scaling>
        <c:delete val="1"/>
        <c:axPos val="l"/>
        <c:numFmt formatCode="0.0%" sourceLinked="1"/>
        <c:majorTickMark val="none"/>
        <c:minorTickMark val="none"/>
        <c:tickLblPos val="nextTo"/>
        <c:crossAx val="34672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04-4663-A3A0-29556943F1C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04-4663-A3A0-29556943F1C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04-4663-A3A0-29556943F1C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04-4663-A3A0-29556943F1C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04-4663-A3A0-29556943F1C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04-4663-A3A0-29556943F1C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04-4663-A3A0-29556943F1C5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604-4663-A3A0-29556943F1C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A604-4663-A3A0-29556943F1C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604-4663-A3A0-29556943F1C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A604-4663-A3A0-29556943F1C5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604-4663-A3A0-29556943F1C5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A604-4663-A3A0-29556943F1C5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604-4663-A3A0-29556943F1C5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A604-4663-A3A0-29556943F1C5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604-4663-A3A0-29556943F1C5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A604-4663-A3A0-29556943F1C5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604-4663-A3A0-29556943F1C5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604-4663-A3A0-29556943F1C5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604-4663-A3A0-29556943F1C5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604-4663-A3A0-29556943F1C5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604-4663-A3A0-29556943F1C5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604-4663-A3A0-29556943F1C5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604-4663-A3A0-29556943F1C5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604-4663-A3A0-29556943F1C5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A604-4663-A3A0-29556943F1C5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A604-4663-A3A0-29556943F1C5}"/>
              </c:ext>
            </c:extLst>
          </c:dPt>
          <c:dPt>
            <c:idx val="2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A604-4663-A3A0-29556943F1C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Munka1!$F$1:$AD$1</c:f>
              <c:strCache>
                <c:ptCount val="2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</c:strCache>
            </c:strRef>
          </c:cat>
          <c:val>
            <c:numRef>
              <c:f>Munka1!$F$2:$AD$2</c:f>
              <c:numCache>
                <c:formatCode>0.0</c:formatCode>
                <c:ptCount val="25"/>
                <c:pt idx="0">
                  <c:v>55.6</c:v>
                </c:pt>
                <c:pt idx="1">
                  <c:v>58.1</c:v>
                </c:pt>
                <c:pt idx="2">
                  <c:v>58.8</c:v>
                </c:pt>
                <c:pt idx="3">
                  <c:v>60.5</c:v>
                </c:pt>
                <c:pt idx="4">
                  <c:v>64.400000000000006</c:v>
                </c:pt>
                <c:pt idx="5">
                  <c:v>65.599999999999994</c:v>
                </c:pt>
                <c:pt idx="6">
                  <c:v>71.8</c:v>
                </c:pt>
                <c:pt idx="7">
                  <c:v>78</c:v>
                </c:pt>
                <c:pt idx="8">
                  <c:v>80</c:v>
                </c:pt>
                <c:pt idx="9">
                  <c:v>80.3</c:v>
                </c:pt>
                <c:pt idx="10">
                  <c:v>78.2</c:v>
                </c:pt>
                <c:pt idx="11">
                  <c:v>77.2</c:v>
                </c:pt>
                <c:pt idx="12">
                  <c:v>76.5</c:v>
                </c:pt>
                <c:pt idx="13">
                  <c:v>75.8</c:v>
                </c:pt>
                <c:pt idx="14">
                  <c:v>74.900000000000006</c:v>
                </c:pt>
                <c:pt idx="15">
                  <c:v>72.099999999999994</c:v>
                </c:pt>
                <c:pt idx="16">
                  <c:v>69.099999999999994</c:v>
                </c:pt>
                <c:pt idx="17">
                  <c:v>65.3</c:v>
                </c:pt>
                <c:pt idx="18">
                  <c:v>79.3</c:v>
                </c:pt>
                <c:pt idx="19">
                  <c:v>76.7</c:v>
                </c:pt>
                <c:pt idx="20">
                  <c:v>73.900000000000006</c:v>
                </c:pt>
                <c:pt idx="21">
                  <c:v>69.8</c:v>
                </c:pt>
                <c:pt idx="22">
                  <c:v>66.7</c:v>
                </c:pt>
                <c:pt idx="23">
                  <c:v>63.9</c:v>
                </c:pt>
                <c:pt idx="24" formatCode="General">
                  <c:v>59.8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A604-4663-A3A0-29556943F1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6718008"/>
        <c:axId val="346723104"/>
      </c:barChart>
      <c:catAx>
        <c:axId val="34671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46723104"/>
        <c:crosses val="autoZero"/>
        <c:auto val="1"/>
        <c:lblAlgn val="ctr"/>
        <c:lblOffset val="100"/>
        <c:noMultiLvlLbl val="0"/>
      </c:catAx>
      <c:valAx>
        <c:axId val="346723104"/>
        <c:scaling>
          <c:orientation val="minMax"/>
          <c:min val="50"/>
        </c:scaling>
        <c:delete val="1"/>
        <c:axPos val="l"/>
        <c:numFmt formatCode="0.0" sourceLinked="1"/>
        <c:majorTickMark val="none"/>
        <c:minorTickMark val="none"/>
        <c:tickLblPos val="nextTo"/>
        <c:crossAx val="34671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 GDP EU V3'!$A$2</c:f>
              <c:strCache>
                <c:ptCount val="1"/>
                <c:pt idx="0">
                  <c:v>EU27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 GDP EU V3'!$B$1:$K$1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 GDP EU V3'!$B$2:$K$2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1.9</c:v>
                </c:pt>
                <c:pt idx="2">
                  <c:v>-0.7</c:v>
                </c:pt>
                <c:pt idx="3">
                  <c:v>-0.1</c:v>
                </c:pt>
                <c:pt idx="4">
                  <c:v>1.6</c:v>
                </c:pt>
                <c:pt idx="5">
                  <c:v>2.2999999999999998</c:v>
                </c:pt>
                <c:pt idx="6">
                  <c:v>2</c:v>
                </c:pt>
                <c:pt idx="7">
                  <c:v>2.8</c:v>
                </c:pt>
                <c:pt idx="8">
                  <c:v>2.1</c:v>
                </c:pt>
                <c:pt idx="9">
                  <c:v>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79-47CF-BDA3-906C7644E3AD}"/>
            </c:ext>
          </c:extLst>
        </c:ser>
        <c:ser>
          <c:idx val="1"/>
          <c:order val="1"/>
          <c:tx>
            <c:strRef>
              <c:f>' GDP EU V3'!$A$3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 GDP EU V3'!$B$1:$K$1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 GDP EU V3'!$B$3:$K$3</c:f>
              <c:numCache>
                <c:formatCode>0.0</c:formatCode>
                <c:ptCount val="10"/>
                <c:pt idx="0">
                  <c:v>1.1000000000000001</c:v>
                </c:pt>
                <c:pt idx="1">
                  <c:v>1.9</c:v>
                </c:pt>
                <c:pt idx="2">
                  <c:v>-1.3</c:v>
                </c:pt>
                <c:pt idx="3">
                  <c:v>1.8</c:v>
                </c:pt>
                <c:pt idx="4">
                  <c:v>4.2</c:v>
                </c:pt>
                <c:pt idx="5">
                  <c:v>3.7</c:v>
                </c:pt>
                <c:pt idx="6">
                  <c:v>2.2000000000000002</c:v>
                </c:pt>
                <c:pt idx="7">
                  <c:v>4.3</c:v>
                </c:pt>
                <c:pt idx="8">
                  <c:v>5.4</c:v>
                </c:pt>
                <c:pt idx="9">
                  <c:v>4.9000000000000004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79-47CF-BDA3-906C7644E3AD}"/>
            </c:ext>
          </c:extLst>
        </c:ser>
        <c:ser>
          <c:idx val="2"/>
          <c:order val="2"/>
          <c:tx>
            <c:strRef>
              <c:f>' GDP EU V3'!$A$4</c:f>
              <c:strCache>
                <c:ptCount val="1"/>
                <c:pt idx="0">
                  <c:v>V3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 GDP EU V3'!$B$1:$K$1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 GDP EU V3'!$B$4:$K$4</c:f>
              <c:numCache>
                <c:formatCode>General</c:formatCode>
                <c:ptCount val="10"/>
                <c:pt idx="0">
                  <c:v>4</c:v>
                </c:pt>
                <c:pt idx="1">
                  <c:v>3.1666666666666665</c:v>
                </c:pt>
                <c:pt idx="2">
                  <c:v>0.66666666666666663</c:v>
                </c:pt>
                <c:pt idx="3">
                  <c:v>0.5</c:v>
                </c:pt>
                <c:pt idx="4">
                  <c:v>2.9333333333333336</c:v>
                </c:pt>
                <c:pt idx="5">
                  <c:v>5.0000000000000009</c:v>
                </c:pt>
                <c:pt idx="6">
                  <c:v>2.4666666666666668</c:v>
                </c:pt>
                <c:pt idx="7">
                  <c:v>4.3999999999999995</c:v>
                </c:pt>
                <c:pt idx="8">
                  <c:v>4.3666666666666671</c:v>
                </c:pt>
                <c:pt idx="9">
                  <c:v>3.3333333333333335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79-47CF-BDA3-906C7644E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107536"/>
        <c:axId val="454109496"/>
      </c:lineChart>
      <c:catAx>
        <c:axId val="45410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4109496"/>
        <c:crosses val="autoZero"/>
        <c:auto val="1"/>
        <c:lblAlgn val="ctr"/>
        <c:lblOffset val="100"/>
        <c:noMultiLvlLbl val="0"/>
      </c:catAx>
      <c:valAx>
        <c:axId val="454109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41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4823035449259E-2"/>
          <c:y val="3.0813365379792984E-2"/>
          <c:w val="0.94610975853482104"/>
          <c:h val="0.71715671258878044"/>
        </c:manualLayout>
      </c:layout>
      <c:areaChart>
        <c:grouping val="standard"/>
        <c:varyColors val="0"/>
        <c:ser>
          <c:idx val="0"/>
          <c:order val="0"/>
          <c:tx>
            <c:strRef>
              <c:f>Munka1!$A$12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cat>
            <c:strRef>
              <c:f>Munka1!$B$11:$AC$11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Munka1!$B$12:$AC$12</c:f>
              <c:numCache>
                <c:formatCode>#,##0</c:formatCode>
                <c:ptCount val="25"/>
                <c:pt idx="0">
                  <c:v>52</c:v>
                </c:pt>
                <c:pt idx="1">
                  <c:v>51</c:v>
                </c:pt>
                <c:pt idx="2">
                  <c:v>51</c:v>
                </c:pt>
                <c:pt idx="3">
                  <c:v>52</c:v>
                </c:pt>
                <c:pt idx="4">
                  <c:v>52</c:v>
                </c:pt>
                <c:pt idx="5">
                  <c:v>54</c:v>
                </c:pt>
                <c:pt idx="6">
                  <c:v>57</c:v>
                </c:pt>
                <c:pt idx="7">
                  <c:v>60</c:v>
                </c:pt>
                <c:pt idx="8">
                  <c:v>62</c:v>
                </c:pt>
                <c:pt idx="9">
                  <c:v>63</c:v>
                </c:pt>
                <c:pt idx="10">
                  <c:v>64</c:v>
                </c:pt>
                <c:pt idx="1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89-4FF8-ACDA-6FD2F4205BD1}"/>
            </c:ext>
          </c:extLst>
        </c:ser>
        <c:ser>
          <c:idx val="1"/>
          <c:order val="1"/>
          <c:tx>
            <c:strRef>
              <c:f>Munka1!$A$13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cat>
            <c:strRef>
              <c:f>Munka1!$B$11:$AC$11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Munka1!$B$13:$AC$13</c:f>
              <c:numCache>
                <c:formatCode>General</c:formatCode>
                <c:ptCount val="25"/>
                <c:pt idx="11" formatCode="#,##0">
                  <c:v>63</c:v>
                </c:pt>
                <c:pt idx="12" formatCode="#,##0">
                  <c:v>61</c:v>
                </c:pt>
                <c:pt idx="13" formatCode="#,##0">
                  <c:v>64</c:v>
                </c:pt>
                <c:pt idx="14" formatCode="#,##0">
                  <c:v>65</c:v>
                </c:pt>
                <c:pt idx="15" formatCode="#,##0">
                  <c:v>66</c:v>
                </c:pt>
                <c:pt idx="16" formatCode="#,##0">
                  <c:v>67</c:v>
                </c:pt>
                <c:pt idx="17" formatCode="#,##0">
                  <c:v>67</c:v>
                </c:pt>
                <c:pt idx="18" formatCode="#,##0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89-4FF8-ACDA-6FD2F4205BD1}"/>
            </c:ext>
          </c:extLst>
        </c:ser>
        <c:ser>
          <c:idx val="2"/>
          <c:order val="2"/>
          <c:tx>
            <c:strRef>
              <c:f>Munka1!$A$14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cat>
            <c:strRef>
              <c:f>Munka1!$B$11:$AC$11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Munka1!$B$14:$AC$14</c:f>
              <c:numCache>
                <c:formatCode>General</c:formatCode>
                <c:ptCount val="25"/>
                <c:pt idx="18" formatCode="#,##0">
                  <c:v>68</c:v>
                </c:pt>
                <c:pt idx="19" formatCode="#,##0">
                  <c:v>69</c:v>
                </c:pt>
                <c:pt idx="20" formatCode="#,##0">
                  <c:v>70</c:v>
                </c:pt>
                <c:pt idx="21" formatCode="#,##0">
                  <c:v>69</c:v>
                </c:pt>
                <c:pt idx="22" formatCode="#,##0">
                  <c:v>69</c:v>
                </c:pt>
                <c:pt idx="23" formatCode="#,##0">
                  <c:v>71</c:v>
                </c:pt>
                <c:pt idx="24" formatCode="#,##0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89-4FF8-ACDA-6FD2F4205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719488"/>
        <c:axId val="344719096"/>
      </c:areaChart>
      <c:catAx>
        <c:axId val="34471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719096"/>
        <c:crosses val="autoZero"/>
        <c:auto val="1"/>
        <c:lblAlgn val="ctr"/>
        <c:lblOffset val="100"/>
        <c:noMultiLvlLbl val="0"/>
      </c:catAx>
      <c:valAx>
        <c:axId val="344719096"/>
        <c:scaling>
          <c:orientation val="minMax"/>
          <c:max val="80"/>
          <c:min val="5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719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82006938745346"/>
          <c:y val="2.5744212154764336E-2"/>
          <c:w val="0.49884525128280505"/>
          <c:h val="0.9557474913871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összerendezve!$I$2</c:f>
              <c:strCache>
                <c:ptCount val="1"/>
                <c:pt idx="0">
                  <c:v>2019-Q4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42-4EBE-9448-075F08CF7DC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6C-4264-884A-06A9B16E5E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C42-4EBE-9448-075F08CF7DCE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92-4225-8B00-9A1C06C2EFC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C42-4EBE-9448-075F08CF7DCE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92-4225-8B00-9A1C06C2EF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összerendezve!$H$3:$H$31</c:f>
              <c:strCache>
                <c:ptCount val="29"/>
                <c:pt idx="0">
                  <c:v>Görögország</c:v>
                </c:pt>
                <c:pt idx="1">
                  <c:v>Magyarország 2010</c:v>
                </c:pt>
                <c:pt idx="2">
                  <c:v>Olaszország</c:v>
                </c:pt>
                <c:pt idx="3">
                  <c:v>Románia</c:v>
                </c:pt>
                <c:pt idx="4">
                  <c:v>Horvátország</c:v>
                </c:pt>
                <c:pt idx="5">
                  <c:v>Spanyolország</c:v>
                </c:pt>
                <c:pt idx="6">
                  <c:v>Belgium</c:v>
                </c:pt>
                <c:pt idx="7">
                  <c:v>Franciaország</c:v>
                </c:pt>
                <c:pt idx="8">
                  <c:v>Lengyelország</c:v>
                </c:pt>
                <c:pt idx="9">
                  <c:v>Luxemburg</c:v>
                </c:pt>
                <c:pt idx="10">
                  <c:v>EU27</c:v>
                </c:pt>
                <c:pt idx="11">
                  <c:v>Bulgária</c:v>
                </c:pt>
                <c:pt idx="12">
                  <c:v>Írország</c:v>
                </c:pt>
                <c:pt idx="13">
                  <c:v>Portugália</c:v>
                </c:pt>
                <c:pt idx="14">
                  <c:v>Szlovákia</c:v>
                </c:pt>
                <c:pt idx="15">
                  <c:v>Ciprus</c:v>
                </c:pt>
                <c:pt idx="16">
                  <c:v>Szlovénia</c:v>
                </c:pt>
                <c:pt idx="17">
                  <c:v>Magyarország</c:v>
                </c:pt>
                <c:pt idx="18">
                  <c:v>Lettország</c:v>
                </c:pt>
                <c:pt idx="19">
                  <c:v>Finnország</c:v>
                </c:pt>
                <c:pt idx="20">
                  <c:v>Litvánia</c:v>
                </c:pt>
                <c:pt idx="21">
                  <c:v>Málta</c:v>
                </c:pt>
                <c:pt idx="22">
                  <c:v>Ausztria</c:v>
                </c:pt>
                <c:pt idx="23">
                  <c:v>Csehország</c:v>
                </c:pt>
                <c:pt idx="24">
                  <c:v>Dánia</c:v>
                </c:pt>
                <c:pt idx="25">
                  <c:v>Németország</c:v>
                </c:pt>
                <c:pt idx="26">
                  <c:v>Észtország</c:v>
                </c:pt>
                <c:pt idx="27">
                  <c:v>Svédország</c:v>
                </c:pt>
                <c:pt idx="28">
                  <c:v>Hollandia</c:v>
                </c:pt>
              </c:strCache>
            </c:strRef>
          </c:cat>
          <c:val>
            <c:numRef>
              <c:f>összerendezve!$I$3:$I$31</c:f>
              <c:numCache>
                <c:formatCode>General</c:formatCode>
                <c:ptCount val="29"/>
                <c:pt idx="0" formatCode="0.0">
                  <c:v>56.6</c:v>
                </c:pt>
                <c:pt idx="1">
                  <c:v>57.2</c:v>
                </c:pt>
                <c:pt idx="2" formatCode="0.0">
                  <c:v>59.2</c:v>
                </c:pt>
                <c:pt idx="3" formatCode="0.0">
                  <c:v>60.8</c:v>
                </c:pt>
                <c:pt idx="4" formatCode="0.0">
                  <c:v>62.7</c:v>
                </c:pt>
                <c:pt idx="5" formatCode="0.0">
                  <c:v>63.5</c:v>
                </c:pt>
                <c:pt idx="6" formatCode="0.0">
                  <c:v>65.2</c:v>
                </c:pt>
                <c:pt idx="7" formatCode="0.0">
                  <c:v>66.8</c:v>
                </c:pt>
                <c:pt idx="8" formatCode="0.0">
                  <c:v>67.7</c:v>
                </c:pt>
                <c:pt idx="9" formatCode="0.0">
                  <c:v>68</c:v>
                </c:pt>
                <c:pt idx="10" formatCode="0.0">
                  <c:v>68.3</c:v>
                </c:pt>
                <c:pt idx="11" formatCode="0.0">
                  <c:v>69</c:v>
                </c:pt>
                <c:pt idx="12" formatCode="0.0">
                  <c:v>69.8</c:v>
                </c:pt>
                <c:pt idx="13" formatCode="0.0">
                  <c:v>69.8</c:v>
                </c:pt>
                <c:pt idx="14" formatCode="0.0">
                  <c:v>70.2</c:v>
                </c:pt>
                <c:pt idx="15" formatCode="0.0">
                  <c:v>70.8</c:v>
                </c:pt>
                <c:pt idx="16" formatCode="0.0">
                  <c:v>71</c:v>
                </c:pt>
                <c:pt idx="17" formatCode="0.0">
                  <c:v>72.2</c:v>
                </c:pt>
                <c:pt idx="18" formatCode="0.0">
                  <c:v>72.3</c:v>
                </c:pt>
                <c:pt idx="19" formatCode="0.0">
                  <c:v>72.400000000000006</c:v>
                </c:pt>
                <c:pt idx="20" formatCode="0.0">
                  <c:v>73.099999999999994</c:v>
                </c:pt>
                <c:pt idx="21" formatCode="0.0">
                  <c:v>73.7</c:v>
                </c:pt>
                <c:pt idx="22" formatCode="0.0">
                  <c:v>73.7</c:v>
                </c:pt>
                <c:pt idx="23" formatCode="0.0">
                  <c:v>75.099999999999994</c:v>
                </c:pt>
                <c:pt idx="24" formatCode="0.0">
                  <c:v>75.3</c:v>
                </c:pt>
                <c:pt idx="25" formatCode="0.0">
                  <c:v>75.599999999999994</c:v>
                </c:pt>
                <c:pt idx="26" formatCode="0.0">
                  <c:v>76.2</c:v>
                </c:pt>
                <c:pt idx="27" formatCode="0.0">
                  <c:v>76.400000000000006</c:v>
                </c:pt>
                <c:pt idx="28" formatCode="0.0">
                  <c:v>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C-4264-884A-06A9B16E5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4717528"/>
        <c:axId val="345774024"/>
      </c:barChart>
      <c:catAx>
        <c:axId val="34471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5774024"/>
        <c:crosses val="autoZero"/>
        <c:auto val="1"/>
        <c:lblAlgn val="ctr"/>
        <c:lblOffset val="100"/>
        <c:noMultiLvlLbl val="0"/>
      </c:catAx>
      <c:valAx>
        <c:axId val="345774024"/>
        <c:scaling>
          <c:orientation val="minMax"/>
          <c:max val="80"/>
          <c:min val="40"/>
        </c:scaling>
        <c:delete val="1"/>
        <c:axPos val="b"/>
        <c:numFmt formatCode="0.0" sourceLinked="1"/>
        <c:majorTickMark val="out"/>
        <c:minorTickMark val="none"/>
        <c:tickLblPos val="nextTo"/>
        <c:crossAx val="34471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19540807059907"/>
          <c:y val="2.5789272666247438E-2"/>
          <c:w val="0.53010309939208744"/>
          <c:h val="0.948421454667505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összerendezve!$E$2</c:f>
              <c:strCache>
                <c:ptCount val="1"/>
                <c:pt idx="0">
                  <c:v>2019-Q4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00-473C-9298-2863C9E8D2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85D-4FAA-A256-70E44FFA038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00-473C-9298-2863C9E8D23F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F00-473C-9298-2863C9E8D23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5D-4FAA-A256-70E44FFA03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összerendezve!$D$3:$D$31</c:f>
              <c:strCache>
                <c:ptCount val="29"/>
                <c:pt idx="0">
                  <c:v>Románia</c:v>
                </c:pt>
                <c:pt idx="1">
                  <c:v>Magyarország 2010</c:v>
                </c:pt>
                <c:pt idx="2">
                  <c:v>Olaszország</c:v>
                </c:pt>
                <c:pt idx="3">
                  <c:v>Horvátország</c:v>
                </c:pt>
                <c:pt idx="4">
                  <c:v>Görögország</c:v>
                </c:pt>
                <c:pt idx="5">
                  <c:v>Belgium</c:v>
                </c:pt>
                <c:pt idx="6">
                  <c:v>Lengyelország</c:v>
                </c:pt>
                <c:pt idx="7">
                  <c:v>Luxemburg</c:v>
                </c:pt>
                <c:pt idx="8">
                  <c:v>Bulgária</c:v>
                </c:pt>
                <c:pt idx="9">
                  <c:v>Franciaország</c:v>
                </c:pt>
                <c:pt idx="10">
                  <c:v>EU27</c:v>
                </c:pt>
                <c:pt idx="11">
                  <c:v>Írország</c:v>
                </c:pt>
                <c:pt idx="12">
                  <c:v>Spanyolország</c:v>
                </c:pt>
                <c:pt idx="13">
                  <c:v>Szlovénia</c:v>
                </c:pt>
                <c:pt idx="14">
                  <c:v>Szlovákia</c:v>
                </c:pt>
                <c:pt idx="15">
                  <c:v>Magyarország</c:v>
                </c:pt>
                <c:pt idx="16">
                  <c:v>Portugália</c:v>
                </c:pt>
                <c:pt idx="17">
                  <c:v>Ciprus</c:v>
                </c:pt>
                <c:pt idx="18">
                  <c:v>Málta</c:v>
                </c:pt>
                <c:pt idx="19">
                  <c:v>Csehország</c:v>
                </c:pt>
                <c:pt idx="20">
                  <c:v>Lettország</c:v>
                </c:pt>
                <c:pt idx="21">
                  <c:v>Ausztria</c:v>
                </c:pt>
                <c:pt idx="22">
                  <c:v>Finnország</c:v>
                </c:pt>
                <c:pt idx="23">
                  <c:v>Németország</c:v>
                </c:pt>
                <c:pt idx="24">
                  <c:v>Litvánia</c:v>
                </c:pt>
                <c:pt idx="25">
                  <c:v>Dánia</c:v>
                </c:pt>
                <c:pt idx="26">
                  <c:v>Észtország</c:v>
                </c:pt>
                <c:pt idx="27">
                  <c:v>Svédország</c:v>
                </c:pt>
                <c:pt idx="28">
                  <c:v>Hollandia</c:v>
                </c:pt>
              </c:strCache>
            </c:strRef>
          </c:cat>
          <c:val>
            <c:numRef>
              <c:f>összerendezve!$E$3:$E$31</c:f>
              <c:numCache>
                <c:formatCode>0.0</c:formatCode>
                <c:ptCount val="29"/>
                <c:pt idx="0">
                  <c:v>63.9</c:v>
                </c:pt>
                <c:pt idx="1">
                  <c:v>64.099999999999994</c:v>
                </c:pt>
                <c:pt idx="2">
                  <c:v>65.599999999999994</c:v>
                </c:pt>
                <c:pt idx="3">
                  <c:v>67.099999999999994</c:v>
                </c:pt>
                <c:pt idx="4">
                  <c:v>68.3</c:v>
                </c:pt>
                <c:pt idx="5">
                  <c:v>68.900000000000006</c:v>
                </c:pt>
                <c:pt idx="6">
                  <c:v>69.8</c:v>
                </c:pt>
                <c:pt idx="7">
                  <c:v>72.2</c:v>
                </c:pt>
                <c:pt idx="8">
                  <c:v>72.900000000000006</c:v>
                </c:pt>
                <c:pt idx="9">
                  <c:v>72.900000000000006</c:v>
                </c:pt>
                <c:pt idx="10">
                  <c:v>73.2</c:v>
                </c:pt>
                <c:pt idx="11">
                  <c:v>73.400000000000006</c:v>
                </c:pt>
                <c:pt idx="12">
                  <c:v>74</c:v>
                </c:pt>
                <c:pt idx="13">
                  <c:v>74.099999999999994</c:v>
                </c:pt>
                <c:pt idx="14">
                  <c:v>74.5</c:v>
                </c:pt>
                <c:pt idx="15">
                  <c:v>74.7</c:v>
                </c:pt>
                <c:pt idx="16">
                  <c:v>75</c:v>
                </c:pt>
                <c:pt idx="17">
                  <c:v>76</c:v>
                </c:pt>
                <c:pt idx="18">
                  <c:v>76.400000000000006</c:v>
                </c:pt>
                <c:pt idx="19">
                  <c:v>76.7</c:v>
                </c:pt>
                <c:pt idx="20">
                  <c:v>77.3</c:v>
                </c:pt>
                <c:pt idx="21">
                  <c:v>77.3</c:v>
                </c:pt>
                <c:pt idx="22">
                  <c:v>77.7</c:v>
                </c:pt>
                <c:pt idx="23">
                  <c:v>78</c:v>
                </c:pt>
                <c:pt idx="24">
                  <c:v>78.3</c:v>
                </c:pt>
                <c:pt idx="25">
                  <c:v>79.400000000000006</c:v>
                </c:pt>
                <c:pt idx="26">
                  <c:v>79.7</c:v>
                </c:pt>
                <c:pt idx="27">
                  <c:v>82.4</c:v>
                </c:pt>
                <c:pt idx="28" formatCode="General">
                  <c:v>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00-473C-9298-2863C9E8D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770888"/>
        <c:axId val="345771280"/>
      </c:barChart>
      <c:catAx>
        <c:axId val="345770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5771280"/>
        <c:crosses val="autoZero"/>
        <c:auto val="1"/>
        <c:lblAlgn val="ctr"/>
        <c:lblOffset val="100"/>
        <c:noMultiLvlLbl val="0"/>
      </c:catAx>
      <c:valAx>
        <c:axId val="345771280"/>
        <c:scaling>
          <c:orientation val="minMax"/>
          <c:max val="85"/>
          <c:min val="50"/>
        </c:scaling>
        <c:delete val="1"/>
        <c:axPos val="b"/>
        <c:numFmt formatCode="0.0" sourceLinked="1"/>
        <c:majorTickMark val="out"/>
        <c:minorTickMark val="none"/>
        <c:tickLblPos val="nextTo"/>
        <c:crossAx val="34577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53200354704643"/>
          <c:y val="2.0764408368601158E-2"/>
          <c:w val="0.66446799645295351"/>
          <c:h val="0.958471183262797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összerendezve!$B$2</c:f>
              <c:strCache>
                <c:ptCount val="1"/>
                <c:pt idx="0">
                  <c:v>2019-Q4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92-49DC-A6AF-BBD67472625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BE-4517-B29D-734A41CE3CF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92-49DC-A6AF-BBD67472625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BE-4517-B29D-734A41CE3CF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BE-4517-B29D-734A41CE3C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összerendezve!$A$3:$A$31</c:f>
              <c:strCache>
                <c:ptCount val="29"/>
                <c:pt idx="0">
                  <c:v>Görögország</c:v>
                </c:pt>
                <c:pt idx="1">
                  <c:v>Spanyolország</c:v>
                </c:pt>
                <c:pt idx="2">
                  <c:v>Magyarország 2010</c:v>
                </c:pt>
                <c:pt idx="3">
                  <c:v>Olaszország</c:v>
                </c:pt>
                <c:pt idx="4">
                  <c:v>Franciaország</c:v>
                </c:pt>
                <c:pt idx="5">
                  <c:v>Svédország</c:v>
                </c:pt>
                <c:pt idx="6">
                  <c:v>Portugália</c:v>
                </c:pt>
                <c:pt idx="7">
                  <c:v>Finnország</c:v>
                </c:pt>
                <c:pt idx="8">
                  <c:v>EU27</c:v>
                </c:pt>
                <c:pt idx="9">
                  <c:v>Ciprus</c:v>
                </c:pt>
                <c:pt idx="10">
                  <c:v>Horvátország</c:v>
                </c:pt>
                <c:pt idx="11">
                  <c:v>Litvánia</c:v>
                </c:pt>
                <c:pt idx="12">
                  <c:v>Lettország</c:v>
                </c:pt>
                <c:pt idx="13">
                  <c:v>Luxemburg</c:v>
                </c:pt>
                <c:pt idx="14">
                  <c:v>Szlovákia</c:v>
                </c:pt>
                <c:pt idx="15">
                  <c:v>Belgium</c:v>
                </c:pt>
                <c:pt idx="16">
                  <c:v>Bulgária</c:v>
                </c:pt>
                <c:pt idx="17">
                  <c:v>Dánia</c:v>
                </c:pt>
                <c:pt idx="18">
                  <c:v>Írország</c:v>
                </c:pt>
                <c:pt idx="19">
                  <c:v>Románia</c:v>
                </c:pt>
                <c:pt idx="20">
                  <c:v>Ausztria</c:v>
                </c:pt>
                <c:pt idx="21">
                  <c:v>Hollandia</c:v>
                </c:pt>
                <c:pt idx="22">
                  <c:v>Észtország</c:v>
                </c:pt>
                <c:pt idx="23">
                  <c:v>Szlovénia</c:v>
                </c:pt>
                <c:pt idx="24">
                  <c:v>Málta</c:v>
                </c:pt>
                <c:pt idx="25">
                  <c:v>Magyarország</c:v>
                </c:pt>
                <c:pt idx="26">
                  <c:v>Németország</c:v>
                </c:pt>
                <c:pt idx="27">
                  <c:v>Lengyelország</c:v>
                </c:pt>
                <c:pt idx="28">
                  <c:v>Csehország</c:v>
                </c:pt>
              </c:strCache>
            </c:strRef>
          </c:cat>
          <c:val>
            <c:numRef>
              <c:f>összerendezve!$B$3:$B$31</c:f>
              <c:numCache>
                <c:formatCode>0.0</c:formatCode>
                <c:ptCount val="29"/>
                <c:pt idx="0">
                  <c:v>17</c:v>
                </c:pt>
                <c:pt idx="1">
                  <c:v>14</c:v>
                </c:pt>
                <c:pt idx="2">
                  <c:v>10.7</c:v>
                </c:pt>
                <c:pt idx="3">
                  <c:v>9.6</c:v>
                </c:pt>
                <c:pt idx="4">
                  <c:v>8.3000000000000007</c:v>
                </c:pt>
                <c:pt idx="5">
                  <c:v>7.1</c:v>
                </c:pt>
                <c:pt idx="6">
                  <c:v>6.8</c:v>
                </c:pt>
                <c:pt idx="7">
                  <c:v>6.8</c:v>
                </c:pt>
                <c:pt idx="8">
                  <c:v>6.7</c:v>
                </c:pt>
                <c:pt idx="9">
                  <c:v>6.7</c:v>
                </c:pt>
                <c:pt idx="10">
                  <c:v>6.5</c:v>
                </c:pt>
                <c:pt idx="11">
                  <c:v>6.5</c:v>
                </c:pt>
                <c:pt idx="12">
                  <c:v>6.2</c:v>
                </c:pt>
                <c:pt idx="13">
                  <c:v>5.8</c:v>
                </c:pt>
                <c:pt idx="14">
                  <c:v>5.7</c:v>
                </c:pt>
                <c:pt idx="15">
                  <c:v>5.3</c:v>
                </c:pt>
                <c:pt idx="16">
                  <c:v>5.2</c:v>
                </c:pt>
                <c:pt idx="17">
                  <c:v>5.0999999999999996</c:v>
                </c:pt>
                <c:pt idx="18">
                  <c:v>4.8</c:v>
                </c:pt>
                <c:pt idx="19">
                  <c:v>4.8</c:v>
                </c:pt>
                <c:pt idx="20">
                  <c:v>4.5999999999999996</c:v>
                </c:pt>
                <c:pt idx="21">
                  <c:v>4.4000000000000004</c:v>
                </c:pt>
                <c:pt idx="22">
                  <c:v>4.2</c:v>
                </c:pt>
                <c:pt idx="23">
                  <c:v>4.0999999999999996</c:v>
                </c:pt>
                <c:pt idx="24">
                  <c:v>3.5</c:v>
                </c:pt>
                <c:pt idx="25">
                  <c:v>3.3</c:v>
                </c:pt>
                <c:pt idx="26">
                  <c:v>3</c:v>
                </c:pt>
                <c:pt idx="27">
                  <c:v>3</c:v>
                </c:pt>
                <c:pt idx="28" formatCode="General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BE-4517-B29D-734A41CE3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770104"/>
        <c:axId val="345774808"/>
      </c:barChart>
      <c:catAx>
        <c:axId val="345770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345774808"/>
        <c:crosses val="autoZero"/>
        <c:auto val="1"/>
        <c:lblAlgn val="ctr"/>
        <c:lblOffset val="100"/>
        <c:noMultiLvlLbl val="0"/>
      </c:catAx>
      <c:valAx>
        <c:axId val="345774808"/>
        <c:scaling>
          <c:orientation val="minMax"/>
          <c:max val="24"/>
        </c:scaling>
        <c:delete val="1"/>
        <c:axPos val="b"/>
        <c:numFmt formatCode="0.0" sourceLinked="1"/>
        <c:majorTickMark val="none"/>
        <c:minorTickMark val="none"/>
        <c:tickLblPos val="nextTo"/>
        <c:crossAx val="34577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03120443277923E-2"/>
          <c:y val="3.1956340823250752E-2"/>
          <c:w val="0.92392581730048751"/>
          <c:h val="0.77326979706804944"/>
        </c:manualLayout>
      </c:layout>
      <c:lineChart>
        <c:grouping val="standard"/>
        <c:varyColors val="0"/>
        <c:ser>
          <c:idx val="0"/>
          <c:order val="0"/>
          <c:tx>
            <c:strRef>
              <c:f>Munka1!$A$3</c:f>
              <c:strCache>
                <c:ptCount val="1"/>
                <c:pt idx="0">
                  <c:v>EU27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Munka1!$B$2:$M$2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Munka1!$B$3:$M$3</c:f>
              <c:numCache>
                <c:formatCode>0.00</c:formatCode>
                <c:ptCount val="10"/>
                <c:pt idx="0">
                  <c:v>1.57</c:v>
                </c:pt>
                <c:pt idx="1">
                  <c:v>1.54</c:v>
                </c:pt>
                <c:pt idx="2">
                  <c:v>1.54</c:v>
                </c:pt>
                <c:pt idx="3">
                  <c:v>1.51</c:v>
                </c:pt>
                <c:pt idx="4">
                  <c:v>1.54</c:v>
                </c:pt>
                <c:pt idx="5">
                  <c:v>1.54</c:v>
                </c:pt>
                <c:pt idx="6">
                  <c:v>1.57</c:v>
                </c:pt>
                <c:pt idx="7">
                  <c:v>1.56</c:v>
                </c:pt>
                <c:pt idx="8">
                  <c:v>1.54</c:v>
                </c:pt>
                <c:pt idx="9">
                  <c:v>1.53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51-4799-95B1-616AB307A4E9}"/>
            </c:ext>
          </c:extLst>
        </c:ser>
        <c:ser>
          <c:idx val="1"/>
          <c:order val="1"/>
          <c:tx>
            <c:strRef>
              <c:f>Munka1!$A$4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453089660088788E-2"/>
                  <c:y val="-4.6819025670571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68-4275-B46A-0A3CF6B8A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185217588542295E-2"/>
                  <c:y val="4.4644388963574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68-4275-B46A-0A3CF6B8A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008262856032007E-2"/>
                  <c:y val="5.0741949939184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68-4275-B46A-0A3CF6B8A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C68-4275-B46A-0A3CF6B8A715}"/>
                </c:ext>
                <c:ext xmlns:c15="http://schemas.microsoft.com/office/drawing/2012/chart" uri="{CE6537A1-D6FC-4f65-9D91-7224C49458BB}">
                  <c15:layout>
                    <c:manualLayout>
                      <c:w val="4.8788904497855889E-2"/>
                      <c:h val="4.50757888482949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Munka1!$B$2:$M$2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Munka1!$B$4:$M$4</c:f>
              <c:numCache>
                <c:formatCode>0.00</c:formatCode>
                <c:ptCount val="10"/>
                <c:pt idx="0">
                  <c:v>1.25</c:v>
                </c:pt>
                <c:pt idx="1">
                  <c:v>1.23</c:v>
                </c:pt>
                <c:pt idx="2">
                  <c:v>1.34</c:v>
                </c:pt>
                <c:pt idx="3">
                  <c:v>1.35</c:v>
                </c:pt>
                <c:pt idx="4">
                  <c:v>1.44</c:v>
                </c:pt>
                <c:pt idx="5">
                  <c:v>1.45</c:v>
                </c:pt>
                <c:pt idx="6">
                  <c:v>1.53</c:v>
                </c:pt>
                <c:pt idx="7">
                  <c:v>1.54</c:v>
                </c:pt>
                <c:pt idx="8">
                  <c:v>1.55</c:v>
                </c:pt>
                <c:pt idx="9">
                  <c:v>1.55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51-4799-95B1-616AB307A4E9}"/>
            </c:ext>
          </c:extLst>
        </c:ser>
        <c:ser>
          <c:idx val="2"/>
          <c:order val="2"/>
          <c:tx>
            <c:strRef>
              <c:f>Munka1!$A$5</c:f>
              <c:strCache>
                <c:ptCount val="1"/>
                <c:pt idx="0">
                  <c:v>V3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Munka1!$B$2:$M$2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Munka1!$B$5:$M$5</c:f>
              <c:numCache>
                <c:formatCode>0.00</c:formatCode>
                <c:ptCount val="10"/>
                <c:pt idx="0">
                  <c:v>1.45</c:v>
                </c:pt>
                <c:pt idx="1">
                  <c:v>1.4033333333333333</c:v>
                </c:pt>
                <c:pt idx="2">
                  <c:v>1.3733333333333333</c:v>
                </c:pt>
                <c:pt idx="3">
                  <c:v>1.3633333333333333</c:v>
                </c:pt>
                <c:pt idx="4">
                  <c:v>1.406666666666667</c:v>
                </c:pt>
                <c:pt idx="5">
                  <c:v>1.43</c:v>
                </c:pt>
                <c:pt idx="6">
                  <c:v>1.5</c:v>
                </c:pt>
                <c:pt idx="7">
                  <c:v>1.5633333333333332</c:v>
                </c:pt>
                <c:pt idx="8">
                  <c:v>1.57</c:v>
                </c:pt>
                <c:pt idx="9">
                  <c:v>1.5733333333333335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251-4799-95B1-616AB307A4E9}"/>
            </c:ext>
          </c:extLst>
        </c:ser>
        <c:ser>
          <c:idx val="3"/>
          <c:order val="3"/>
          <c:tx>
            <c:strRef>
              <c:f>Munka1!$A$6</c:f>
              <c:strCache>
                <c:ptCount val="1"/>
                <c:pt idx="0">
                  <c:v>Czechia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Munka1!$B$2:$M$2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Munka1!$B$6:$M$6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251-4799-95B1-616AB307A4E9}"/>
            </c:ext>
          </c:extLst>
        </c:ser>
        <c:ser>
          <c:idx val="4"/>
          <c:order val="4"/>
          <c:tx>
            <c:strRef>
              <c:f>Munka1!$A$7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Munka1!$B$2:$M$2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Munka1!$B$7:$M$7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251-4799-95B1-616AB307A4E9}"/>
            </c:ext>
          </c:extLst>
        </c:ser>
        <c:ser>
          <c:idx val="5"/>
          <c:order val="5"/>
          <c:tx>
            <c:strRef>
              <c:f>Munka1!$A$8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Munka1!$B$2:$M$2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Munka1!$B$8:$M$8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251-4799-95B1-616AB307A4E9}"/>
            </c:ext>
          </c:extLst>
        </c:ser>
        <c:ser>
          <c:idx val="6"/>
          <c:order val="6"/>
          <c:tx>
            <c:strRef>
              <c:f>Munka1!$A$9</c:f>
              <c:strCache>
                <c:ptCount val="1"/>
                <c:pt idx="0">
                  <c:v>Dél-Európa</c:v>
                </c:pt>
              </c:strCache>
            </c:strRef>
          </c:tx>
          <c:spPr>
            <a:ln w="571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Munka1!$B$2:$M$2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Munka1!$B$9:$M$9</c:f>
              <c:numCache>
                <c:formatCode>0.00</c:formatCode>
                <c:ptCount val="10"/>
                <c:pt idx="0">
                  <c:v>1.425</c:v>
                </c:pt>
                <c:pt idx="1">
                  <c:v>1.3824999999999998</c:v>
                </c:pt>
                <c:pt idx="2">
                  <c:v>1.3425</c:v>
                </c:pt>
                <c:pt idx="3">
                  <c:v>1.29</c:v>
                </c:pt>
                <c:pt idx="4">
                  <c:v>1.3050000000000002</c:v>
                </c:pt>
                <c:pt idx="5">
                  <c:v>1.33</c:v>
                </c:pt>
                <c:pt idx="6">
                  <c:v>1.355</c:v>
                </c:pt>
                <c:pt idx="7">
                  <c:v>1.34</c:v>
                </c:pt>
                <c:pt idx="8">
                  <c:v>1.33</c:v>
                </c:pt>
                <c:pt idx="9">
                  <c:v>1.3175000000000001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251-4799-95B1-616AB307A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081664"/>
        <c:axId val="454082448"/>
      </c:lineChart>
      <c:catAx>
        <c:axId val="4540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4082448"/>
        <c:crosses val="autoZero"/>
        <c:auto val="1"/>
        <c:lblAlgn val="ctr"/>
        <c:lblOffset val="100"/>
        <c:noMultiLvlLbl val="0"/>
      </c:catAx>
      <c:valAx>
        <c:axId val="454082448"/>
        <c:scaling>
          <c:orientation val="minMax"/>
          <c:min val="1.2"/>
        </c:scaling>
        <c:delete val="1"/>
        <c:axPos val="l"/>
        <c:numFmt formatCode="0.00" sourceLinked="1"/>
        <c:majorTickMark val="none"/>
        <c:minorTickMark val="none"/>
        <c:tickLblPos val="nextTo"/>
        <c:crossAx val="45408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'Sorrend 2019'!$F$1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558ED5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'Sorrend 2019'!$E$2:$E$31</c:f>
              <c:strCache>
                <c:ptCount val="30"/>
                <c:pt idx="0">
                  <c:v>Észtország</c:v>
                </c:pt>
                <c:pt idx="1">
                  <c:v>Bulgária</c:v>
                </c:pt>
                <c:pt idx="2">
                  <c:v>Luxemburg</c:v>
                </c:pt>
                <c:pt idx="3">
                  <c:v>Csehország</c:v>
                </c:pt>
                <c:pt idx="4">
                  <c:v>Dánia</c:v>
                </c:pt>
                <c:pt idx="5">
                  <c:v>Románia</c:v>
                </c:pt>
                <c:pt idx="6">
                  <c:v>Svédország</c:v>
                </c:pt>
                <c:pt idx="7">
                  <c:v>Litvánia</c:v>
                </c:pt>
                <c:pt idx="8">
                  <c:v>Lettország</c:v>
                </c:pt>
                <c:pt idx="9">
                  <c:v>Málta</c:v>
                </c:pt>
                <c:pt idx="10">
                  <c:v>V3</c:v>
                </c:pt>
                <c:pt idx="11">
                  <c:v>Lengyelország</c:v>
                </c:pt>
                <c:pt idx="12">
                  <c:v>Szlovákia</c:v>
                </c:pt>
                <c:pt idx="13">
                  <c:v>Hollandia</c:v>
                </c:pt>
                <c:pt idx="14">
                  <c:v>Írország</c:v>
                </c:pt>
                <c:pt idx="15">
                  <c:v>Németország</c:v>
                </c:pt>
                <c:pt idx="16">
                  <c:v>Finnország</c:v>
                </c:pt>
                <c:pt idx="17">
                  <c:v>Magyarország </c:v>
                </c:pt>
                <c:pt idx="18">
                  <c:v>Szlovénia</c:v>
                </c:pt>
                <c:pt idx="19">
                  <c:v>Ausztria</c:v>
                </c:pt>
                <c:pt idx="20">
                  <c:v>Horvátország</c:v>
                </c:pt>
                <c:pt idx="21">
                  <c:v>EU27</c:v>
                </c:pt>
                <c:pt idx="22">
                  <c:v>Magyarország 2010</c:v>
                </c:pt>
                <c:pt idx="23">
                  <c:v>Ciprus</c:v>
                </c:pt>
                <c:pt idx="24">
                  <c:v>Franciaország</c:v>
                </c:pt>
                <c:pt idx="25">
                  <c:v>Belgium</c:v>
                </c:pt>
                <c:pt idx="26">
                  <c:v>Spanyolország</c:v>
                </c:pt>
                <c:pt idx="27">
                  <c:v>Portugália</c:v>
                </c:pt>
                <c:pt idx="28">
                  <c:v>Olaszország</c:v>
                </c:pt>
                <c:pt idx="29">
                  <c:v>Görögország</c:v>
                </c:pt>
              </c:strCache>
            </c:strRef>
          </c:cat>
          <c:val>
            <c:numRef>
              <c:f>'Sorrend 2019'!$F$2:$F$31</c:f>
              <c:numCache>
                <c:formatCode>0.0</c:formatCode>
                <c:ptCount val="30"/>
                <c:pt idx="0">
                  <c:v>8.5</c:v>
                </c:pt>
                <c:pt idx="1">
                  <c:v>20</c:v>
                </c:pt>
                <c:pt idx="2">
                  <c:v>22.4</c:v>
                </c:pt>
                <c:pt idx="3">
                  <c:v>30</c:v>
                </c:pt>
                <c:pt idx="4">
                  <c:v>33.700000000000003</c:v>
                </c:pt>
                <c:pt idx="5">
                  <c:v>35.1</c:v>
                </c:pt>
                <c:pt idx="6">
                  <c:v>35.6</c:v>
                </c:pt>
                <c:pt idx="7">
                  <c:v>35.799999999999997</c:v>
                </c:pt>
                <c:pt idx="8">
                  <c:v>36.700000000000003</c:v>
                </c:pt>
                <c:pt idx="9">
                  <c:v>40</c:v>
                </c:pt>
                <c:pt idx="10">
                  <c:v>41.233333333333334</c:v>
                </c:pt>
                <c:pt idx="11">
                  <c:v>45.7</c:v>
                </c:pt>
                <c:pt idx="12">
                  <c:v>48</c:v>
                </c:pt>
                <c:pt idx="13">
                  <c:v>48.6</c:v>
                </c:pt>
                <c:pt idx="14">
                  <c:v>57.1</c:v>
                </c:pt>
                <c:pt idx="15">
                  <c:v>59.6</c:v>
                </c:pt>
                <c:pt idx="16">
                  <c:v>64.900000000000006</c:v>
                </c:pt>
                <c:pt idx="17">
                  <c:v>65.3</c:v>
                </c:pt>
                <c:pt idx="18">
                  <c:v>65.400000000000006</c:v>
                </c:pt>
                <c:pt idx="19">
                  <c:v>70.599999999999994</c:v>
                </c:pt>
                <c:pt idx="20">
                  <c:v>70.900000000000006</c:v>
                </c:pt>
                <c:pt idx="21">
                  <c:v>77.7</c:v>
                </c:pt>
                <c:pt idx="22">
                  <c:v>80</c:v>
                </c:pt>
                <c:pt idx="23">
                  <c:v>93</c:v>
                </c:pt>
                <c:pt idx="24">
                  <c:v>97.4</c:v>
                </c:pt>
                <c:pt idx="25">
                  <c:v>97.6</c:v>
                </c:pt>
                <c:pt idx="26">
                  <c:v>98.2</c:v>
                </c:pt>
                <c:pt idx="27">
                  <c:v>116.6</c:v>
                </c:pt>
                <c:pt idx="28">
                  <c:v>134.19999999999999</c:v>
                </c:pt>
                <c:pt idx="29">
                  <c:v>180.6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2782352"/>
        <c:axId val="452792152"/>
      </c:barChart>
      <c:catAx>
        <c:axId val="4527823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2792152"/>
        <c:crosses val="autoZero"/>
        <c:auto val="1"/>
        <c:lblAlgn val="ctr"/>
        <c:lblOffset val="100"/>
        <c:noMultiLvlLbl val="0"/>
      </c:catAx>
      <c:valAx>
        <c:axId val="452792152"/>
        <c:scaling>
          <c:orientation val="minMax"/>
        </c:scaling>
        <c:delete val="1"/>
        <c:axPos val="r"/>
        <c:numFmt formatCode="0.0" sourceLinked="1"/>
        <c:majorTickMark val="none"/>
        <c:minorTickMark val="none"/>
        <c:tickLblPos val="nextTo"/>
        <c:crossAx val="452782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F7F7F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Munka1!$B$9:$B$38</c:f>
              <c:strCache>
                <c:ptCount val="30"/>
                <c:pt idx="0">
                  <c:v>Olaszország</c:v>
                </c:pt>
                <c:pt idx="1">
                  <c:v>Írország</c:v>
                </c:pt>
                <c:pt idx="2">
                  <c:v>Románia</c:v>
                </c:pt>
                <c:pt idx="3">
                  <c:v>Bulgária</c:v>
                </c:pt>
                <c:pt idx="4">
                  <c:v>Litvánia</c:v>
                </c:pt>
                <c:pt idx="5">
                  <c:v>Portugália</c:v>
                </c:pt>
                <c:pt idx="6">
                  <c:v>Szlovákia</c:v>
                </c:pt>
                <c:pt idx="7">
                  <c:v>Norvégia</c:v>
                </c:pt>
                <c:pt idx="8">
                  <c:v>Ciprus</c:v>
                </c:pt>
                <c:pt idx="9">
                  <c:v>Svájc</c:v>
                </c:pt>
                <c:pt idx="10">
                  <c:v>Görögország</c:v>
                </c:pt>
                <c:pt idx="11">
                  <c:v>Szlovénia</c:v>
                </c:pt>
                <c:pt idx="12">
                  <c:v>Finnország</c:v>
                </c:pt>
                <c:pt idx="13">
                  <c:v>Hollandia</c:v>
                </c:pt>
                <c:pt idx="14">
                  <c:v>Izland</c:v>
                </c:pt>
                <c:pt idx="15">
                  <c:v>Ausztria</c:v>
                </c:pt>
                <c:pt idx="16">
                  <c:v>Spanyolország</c:v>
                </c:pt>
                <c:pt idx="17">
                  <c:v>Észtország</c:v>
                </c:pt>
                <c:pt idx="18">
                  <c:v>Lettország</c:v>
                </c:pt>
                <c:pt idx="19">
                  <c:v>Svédország</c:v>
                </c:pt>
                <c:pt idx="20">
                  <c:v>Dánia</c:v>
                </c:pt>
                <c:pt idx="21">
                  <c:v>Lengyelország</c:v>
                </c:pt>
                <c:pt idx="22">
                  <c:v>Luxemburg</c:v>
                </c:pt>
                <c:pt idx="23">
                  <c:v>Belgium</c:v>
                </c:pt>
                <c:pt idx="24">
                  <c:v>Egyesült Királyság</c:v>
                </c:pt>
                <c:pt idx="25">
                  <c:v>Málta</c:v>
                </c:pt>
                <c:pt idx="26">
                  <c:v>Franciaország</c:v>
                </c:pt>
                <c:pt idx="27">
                  <c:v>Csehország</c:v>
                </c:pt>
                <c:pt idx="28">
                  <c:v>Magyarország</c:v>
                </c:pt>
                <c:pt idx="29">
                  <c:v>Németország</c:v>
                </c:pt>
              </c:strCache>
            </c:strRef>
          </c:cat>
          <c:val>
            <c:numRef>
              <c:f>Munka1!$C$9:$C$38</c:f>
              <c:numCache>
                <c:formatCode>0.00%</c:formatCode>
                <c:ptCount val="30"/>
                <c:pt idx="0">
                  <c:v>1.2500000000000001E-2</c:v>
                </c:pt>
                <c:pt idx="1">
                  <c:v>2.0400000000000001E-2</c:v>
                </c:pt>
                <c:pt idx="2">
                  <c:v>0.03</c:v>
                </c:pt>
                <c:pt idx="3">
                  <c:v>3.7900000000000003E-2</c:v>
                </c:pt>
                <c:pt idx="4">
                  <c:v>4.1300000000000003E-2</c:v>
                </c:pt>
                <c:pt idx="5">
                  <c:v>4.3299999999999998E-2</c:v>
                </c:pt>
                <c:pt idx="6">
                  <c:v>4.7800000000000002E-2</c:v>
                </c:pt>
                <c:pt idx="7">
                  <c:v>5.3699999999999998E-2</c:v>
                </c:pt>
                <c:pt idx="8">
                  <c:v>5.4699999999999999E-2</c:v>
                </c:pt>
                <c:pt idx="9">
                  <c:v>5.9499999999999997E-2</c:v>
                </c:pt>
                <c:pt idx="10">
                  <c:v>5.9700000000000003E-2</c:v>
                </c:pt>
                <c:pt idx="11">
                  <c:v>6.8699999999999997E-2</c:v>
                </c:pt>
                <c:pt idx="12">
                  <c:v>7.0800000000000002E-2</c:v>
                </c:pt>
                <c:pt idx="13">
                  <c:v>0.08</c:v>
                </c:pt>
                <c:pt idx="14">
                  <c:v>8.7999999999999995E-2</c:v>
                </c:pt>
                <c:pt idx="15">
                  <c:v>9.5399999999999999E-2</c:v>
                </c:pt>
                <c:pt idx="16">
                  <c:v>9.8900000000000002E-2</c:v>
                </c:pt>
                <c:pt idx="17">
                  <c:v>0.1124</c:v>
                </c:pt>
                <c:pt idx="18">
                  <c:v>0.1148</c:v>
                </c:pt>
                <c:pt idx="19">
                  <c:v>0.12770000000000001</c:v>
                </c:pt>
                <c:pt idx="20">
                  <c:v>0.1303</c:v>
                </c:pt>
                <c:pt idx="21">
                  <c:v>0.1331</c:v>
                </c:pt>
                <c:pt idx="22">
                  <c:v>0.13850000000000001</c:v>
                </c:pt>
                <c:pt idx="23">
                  <c:v>0.13950000000000001</c:v>
                </c:pt>
                <c:pt idx="24">
                  <c:v>0.14369999999999999</c:v>
                </c:pt>
                <c:pt idx="25">
                  <c:v>0.15290000000000001</c:v>
                </c:pt>
                <c:pt idx="26">
                  <c:v>0.186</c:v>
                </c:pt>
                <c:pt idx="27">
                  <c:v>0.2016</c:v>
                </c:pt>
                <c:pt idx="28">
                  <c:v>0.28899999999999998</c:v>
                </c:pt>
                <c:pt idx="29">
                  <c:v>0.3231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1139024"/>
        <c:axId val="451140592"/>
      </c:barChart>
      <c:catAx>
        <c:axId val="45113902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1140592"/>
        <c:crosses val="autoZero"/>
        <c:auto val="1"/>
        <c:lblAlgn val="ctr"/>
        <c:lblOffset val="100"/>
        <c:noMultiLvlLbl val="0"/>
      </c:catAx>
      <c:valAx>
        <c:axId val="451140592"/>
        <c:scaling>
          <c:orientation val="minMax"/>
        </c:scaling>
        <c:delete val="1"/>
        <c:axPos val="r"/>
        <c:numFmt formatCode="0.00%" sourceLinked="1"/>
        <c:majorTickMark val="none"/>
        <c:minorTickMark val="none"/>
        <c:tickLblPos val="nextTo"/>
        <c:crossAx val="45113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0.70823</cdr:x>
      <cdr:y>0.54498</cdr:y>
    </cdr:from>
    <cdr:to>
      <cdr:x>0.91027</cdr:x>
      <cdr:y>0.60933</cdr:y>
    </cdr:to>
    <cdr:sp macro="" textlink="">
      <cdr:nvSpPr>
        <cdr:cNvPr id="11" name="Szövegdoboz 10"/>
        <cdr:cNvSpPr txBox="1"/>
      </cdr:nvSpPr>
      <cdr:spPr>
        <a:xfrm xmlns:a="http://schemas.openxmlformats.org/drawingml/2006/main">
          <a:off x="10709105" y="3531543"/>
          <a:ext cx="3055080" cy="417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0" dirty="0" smtClean="0">
              <a:solidFill>
                <a:srgbClr val="FF0000"/>
              </a:solidFill>
              <a:latin typeface="Century Gothic" panose="020B0502020202020204" pitchFamily="34" charset="0"/>
            </a:rPr>
            <a:t>Konvergencia kritérium</a:t>
          </a:r>
          <a:endParaRPr lang="hu-HU" sz="2000" b="0" dirty="0">
            <a:solidFill>
              <a:srgbClr val="FF0000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0.31028</cdr:x>
      <cdr:y>0</cdr:y>
    </cdr:from>
    <cdr:to>
      <cdr:x>0.31028</cdr:x>
      <cdr:y>0.93187</cdr:y>
    </cdr:to>
    <cdr:cxnSp macro="">
      <cdr:nvCxnSpPr>
        <cdr:cNvPr id="8" name="Egyenes összekötő 7"/>
        <cdr:cNvCxnSpPr/>
      </cdr:nvCxnSpPr>
      <cdr:spPr>
        <a:xfrm xmlns:a="http://schemas.openxmlformats.org/drawingml/2006/main">
          <a:off x="4691383" y="-3213100"/>
          <a:ext cx="0" cy="6230714"/>
        </a:xfrm>
        <a:prstGeom xmlns:a="http://schemas.openxmlformats.org/drawingml/2006/main" prst="line">
          <a:avLst/>
        </a:prstGeom>
        <a:ln xmlns:a="http://schemas.openxmlformats.org/drawingml/2006/main" w="85725" cmpd="thickTh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0.14877</cdr:x>
      <cdr:y>0.85436</cdr:y>
    </cdr:from>
    <cdr:to>
      <cdr:x>0.35287</cdr:x>
      <cdr:y>0.94935</cdr:y>
    </cdr:to>
    <cdr:sp macro="" textlink="">
      <cdr:nvSpPr>
        <cdr:cNvPr id="2" name="Szövegdoboz 4">
          <a:extLst xmlns:a="http://schemas.openxmlformats.org/drawingml/2006/main">
            <a:ext uri="{FF2B5EF4-FFF2-40B4-BE49-F238E27FC236}">
              <a16:creationId xmlns="" xmlns:a16="http://schemas.microsoft.com/office/drawing/2014/main" id="{7F0B67B1-5EA2-484D-A3F3-86CF93F9B6B8}"/>
            </a:ext>
          </a:extLst>
        </cdr:cNvPr>
        <cdr:cNvSpPr txBox="1"/>
      </cdr:nvSpPr>
      <cdr:spPr>
        <a:xfrm xmlns:a="http://schemas.openxmlformats.org/drawingml/2006/main">
          <a:off x="2281313" y="5536432"/>
          <a:ext cx="3129825" cy="61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 anchorCtr="0">
          <a:spAutoFit/>
        </a:bodyPr>
        <a:lstStyle xmlns:a="http://schemas.openxmlformats.org/drawingml/2006/main">
          <a:defPPr>
            <a:defRPr lang="hu-HU"/>
          </a:defPPr>
          <a:lvl1pPr marL="0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663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326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989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651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8314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977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640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5303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132539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rPr>
            <a:t>Egyensúlytalanságokkal terhelt növekedés</a:t>
          </a:r>
        </a:p>
      </cdr:txBody>
    </cdr:sp>
  </cdr:relSizeAnchor>
  <cdr:relSizeAnchor xmlns:cdr="http://schemas.openxmlformats.org/drawingml/2006/chartDrawing">
    <cdr:from>
      <cdr:x>0.48371</cdr:x>
      <cdr:y>0.85436</cdr:y>
    </cdr:from>
    <cdr:to>
      <cdr:x>0.59435</cdr:x>
      <cdr:y>0.94935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="" xmlns:a16="http://schemas.microsoft.com/office/drawing/2014/main" id="{E2758D45-DB4D-4287-8833-7C6D0C3B22B5}"/>
            </a:ext>
          </a:extLst>
        </cdr:cNvPr>
        <cdr:cNvSpPr txBox="1"/>
      </cdr:nvSpPr>
      <cdr:spPr>
        <a:xfrm xmlns:a="http://schemas.openxmlformats.org/drawingml/2006/main">
          <a:off x="7417449" y="5536432"/>
          <a:ext cx="1696756" cy="61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 anchorCtr="0">
          <a:spAutoFit/>
        </a:bodyPr>
        <a:lstStyle xmlns:a="http://schemas.openxmlformats.org/drawingml/2006/main">
          <a:defPPr>
            <a:defRPr lang="hu-HU"/>
          </a:defPPr>
          <a:lvl1pPr marL="0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663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326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989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651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8314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977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640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5303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132539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rPr>
            <a:t>Korrekciós időszak</a:t>
          </a:r>
        </a:p>
      </cdr:txBody>
    </cdr:sp>
  </cdr:relSizeAnchor>
  <cdr:relSizeAnchor xmlns:cdr="http://schemas.openxmlformats.org/drawingml/2006/chartDrawing">
    <cdr:from>
      <cdr:x>0.69914</cdr:x>
      <cdr:y>0.85436</cdr:y>
    </cdr:from>
    <cdr:to>
      <cdr:x>0.88436</cdr:x>
      <cdr:y>0.94935</cdr:y>
    </cdr:to>
    <cdr:sp macro="" textlink="">
      <cdr:nvSpPr>
        <cdr:cNvPr id="4" name="Szövegdoboz 1">
          <a:extLst xmlns:a="http://schemas.openxmlformats.org/drawingml/2006/main">
            <a:ext uri="{FF2B5EF4-FFF2-40B4-BE49-F238E27FC236}">
              <a16:creationId xmlns="" xmlns:a16="http://schemas.microsoft.com/office/drawing/2014/main" id="{336A29EC-5B38-4268-8DCA-315E9E273E4E}"/>
            </a:ext>
          </a:extLst>
        </cdr:cNvPr>
        <cdr:cNvSpPr txBox="1"/>
      </cdr:nvSpPr>
      <cdr:spPr>
        <a:xfrm xmlns:a="http://schemas.openxmlformats.org/drawingml/2006/main">
          <a:off x="10720975" y="5536432"/>
          <a:ext cx="2840344" cy="61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 anchorCtr="0">
          <a:spAutoFit/>
        </a:bodyPr>
        <a:lstStyle xmlns:a="http://schemas.openxmlformats.org/drawingml/2006/main">
          <a:defPPr>
            <a:defRPr lang="hu-HU"/>
          </a:defPPr>
          <a:lvl1pPr marL="0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663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326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989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651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8314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977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640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5303" algn="l" defTabSz="1371326" rtl="0" eaLnBrk="1" latinLnBrk="0" hangingPunct="1">
            <a:defRPr sz="2699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132539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rPr>
            <a:t>Pénzügyi egyensúlyt megőrző növekedés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0.08512</cdr:x>
      <cdr:y>0.54501</cdr:y>
    </cdr:from>
    <cdr:to>
      <cdr:x>0.35065</cdr:x>
      <cdr:y>0.61125</cdr:y>
    </cdr:to>
    <cdr:sp macro="" textlink="">
      <cdr:nvSpPr>
        <cdr:cNvPr id="11" name="Szövegdoboz 10"/>
        <cdr:cNvSpPr txBox="1"/>
      </cdr:nvSpPr>
      <cdr:spPr>
        <a:xfrm xmlns:a="http://schemas.openxmlformats.org/drawingml/2006/main">
          <a:off x="1287028" y="3644085"/>
          <a:ext cx="4014814" cy="442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dirty="0" smtClean="0">
              <a:solidFill>
                <a:srgbClr val="FF0000"/>
              </a:solidFill>
              <a:latin typeface="Century Gothic" panose="020B0502020202020204" pitchFamily="34" charset="0"/>
            </a:rPr>
            <a:t>Konvergencia kritérium</a:t>
          </a:r>
          <a:endParaRPr lang="hu-HU" sz="2000" dirty="0">
            <a:solidFill>
              <a:srgbClr val="FF0000"/>
            </a:solidFill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530D-7205-4A83-A2D2-126EA1223E67}" type="datetimeFigureOut">
              <a:rPr lang="hu-HU" smtClean="0"/>
              <a:t>2023.11.22.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AC9BF-D75E-433D-A0C3-62F7F2A02C4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803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663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326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989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651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314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977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640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303" algn="l" defTabSz="1371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1258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AC9BF-D75E-433D-A0C3-62F7F2A02C4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0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AC9BF-D75E-433D-A0C3-62F7F2A02C4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2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AC9BF-D75E-433D-A0C3-62F7F2A02C4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1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409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991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24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AC9BF-D75E-433D-A0C3-62F7F2A02C4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1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AC9BF-D75E-433D-A0C3-62F7F2A02C4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1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214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78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C9BF-D75E-433D-A0C3-62F7F2A02C4F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968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1400" y="3093162"/>
            <a:ext cx="8053200" cy="31176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9600" y="8722800"/>
            <a:ext cx="9136800" cy="1101600"/>
          </a:xfrm>
        </p:spPr>
        <p:txBody>
          <a:bodyPr>
            <a:normAutofit/>
          </a:bodyPr>
          <a:lstStyle>
            <a:lvl1pPr marL="0" indent="0" algn="r">
              <a:buNone/>
              <a:defRPr sz="2800" b="1"/>
            </a:lvl1pPr>
            <a:lvl2pPr marL="685663" indent="0" algn="ctr">
              <a:buNone/>
              <a:defRPr sz="2999"/>
            </a:lvl2pPr>
            <a:lvl3pPr marL="1371326" indent="0" algn="ctr">
              <a:buNone/>
              <a:defRPr sz="2699"/>
            </a:lvl3pPr>
            <a:lvl4pPr marL="2056989" indent="0" algn="ctr">
              <a:buNone/>
              <a:defRPr sz="2400"/>
            </a:lvl4pPr>
            <a:lvl5pPr marL="2742651" indent="0" algn="ctr">
              <a:buNone/>
              <a:defRPr sz="2400"/>
            </a:lvl5pPr>
            <a:lvl6pPr marL="3428314" indent="0" algn="ctr">
              <a:buNone/>
              <a:defRPr sz="2400"/>
            </a:lvl6pPr>
            <a:lvl7pPr marL="4113977" indent="0" algn="ctr">
              <a:buNone/>
              <a:defRPr sz="2400"/>
            </a:lvl7pPr>
            <a:lvl8pPr marL="4799640" indent="0" algn="ctr">
              <a:buNone/>
              <a:defRPr sz="2400"/>
            </a:lvl8pPr>
            <a:lvl9pPr marL="5485303" indent="0" algn="ctr">
              <a:buNone/>
              <a:defRPr sz="24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D23D-3020-4984-942C-CF730D25D6D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Freeform 3"/>
          <p:cNvSpPr/>
          <p:nvPr userDrawn="1"/>
        </p:nvSpPr>
        <p:spPr>
          <a:xfrm>
            <a:off x="8179777" y="1104900"/>
            <a:ext cx="8940979" cy="7094125"/>
          </a:xfrm>
          <a:custGeom>
            <a:avLst/>
            <a:gdLst/>
            <a:ahLst/>
            <a:cxnLst/>
            <a:rect l="l" t="t" r="r" b="b"/>
            <a:pathLst>
              <a:path w="7338332" h="5822522">
                <a:moveTo>
                  <a:pt x="0" y="0"/>
                </a:moveTo>
                <a:lnTo>
                  <a:pt x="0" y="5822522"/>
                </a:lnTo>
                <a:lnTo>
                  <a:pt x="7338332" y="5822522"/>
                </a:lnTo>
                <a:lnTo>
                  <a:pt x="7338332" y="0"/>
                </a:lnTo>
                <a:lnTo>
                  <a:pt x="0" y="0"/>
                </a:lnTo>
                <a:close/>
                <a:moveTo>
                  <a:pt x="7277372" y="5761562"/>
                </a:moveTo>
                <a:lnTo>
                  <a:pt x="59690" y="5761562"/>
                </a:lnTo>
                <a:lnTo>
                  <a:pt x="59690" y="59690"/>
                </a:lnTo>
                <a:lnTo>
                  <a:pt x="7277372" y="59690"/>
                </a:lnTo>
                <a:lnTo>
                  <a:pt x="7277372" y="57615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9" name="Kép helye 8"/>
          <p:cNvSpPr>
            <a:spLocks noGrp="1"/>
          </p:cNvSpPr>
          <p:nvPr>
            <p:ph type="pic" sz="quarter" idx="13"/>
          </p:nvPr>
        </p:nvSpPr>
        <p:spPr>
          <a:xfrm>
            <a:off x="1368000" y="0"/>
            <a:ext cx="6480000" cy="10278000"/>
          </a:xfrm>
        </p:spPr>
        <p:txBody>
          <a:bodyPr/>
          <a:lstStyle/>
          <a:p>
            <a:endParaRPr lang="hu-HU" dirty="0"/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1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2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3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14" name="Csoportba foglalás 13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5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6" name="Csoportba foglalás 15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7" name="Kép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694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4825" cy="10285413"/>
          </a:xfrm>
        </p:spPr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04000"/>
            <a:ext cx="8892000" cy="2520000"/>
          </a:xfrm>
          <a:solidFill>
            <a:schemeClr val="accent1"/>
          </a:solidFill>
        </p:spPr>
        <p:txBody>
          <a:bodyPr rIns="216000">
            <a:normAutofit/>
          </a:bodyPr>
          <a:lstStyle>
            <a:lvl1pPr algn="r">
              <a:defRPr sz="6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1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2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3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</p:spTree>
    <p:extLst>
      <p:ext uri="{BB962C8B-B14F-4D97-AF65-F5344CB8AC3E}">
        <p14:creationId xmlns:p14="http://schemas.microsoft.com/office/powerpoint/2010/main" val="1885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p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Diagram helye 4"/>
          <p:cNvSpPr>
            <a:spLocks noGrp="1"/>
          </p:cNvSpPr>
          <p:nvPr>
            <p:ph type="chart" sz="quarter" idx="11"/>
          </p:nvPr>
        </p:nvSpPr>
        <p:spPr>
          <a:xfrm>
            <a:off x="1620000" y="3384000"/>
            <a:ext cx="1512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1620000" y="2448652"/>
            <a:ext cx="1512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1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2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3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14" name="Csoportba foglalás 13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5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6" name="Csoportba foglalás 15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7" name="Kép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730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két ábrá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Diagram helye 4"/>
          <p:cNvSpPr>
            <a:spLocks noGrp="1"/>
          </p:cNvSpPr>
          <p:nvPr>
            <p:ph type="chart" sz="quarter" idx="11"/>
          </p:nvPr>
        </p:nvSpPr>
        <p:spPr>
          <a:xfrm>
            <a:off x="1620000" y="3384000"/>
            <a:ext cx="720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Szöveg helye 6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1620000" y="2448652"/>
            <a:ext cx="720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Diagram helye 4"/>
          <p:cNvSpPr>
            <a:spLocks noGrp="1"/>
          </p:cNvSpPr>
          <p:nvPr>
            <p:ph type="chart" sz="quarter" idx="13"/>
          </p:nvPr>
        </p:nvSpPr>
        <p:spPr>
          <a:xfrm>
            <a:off x="9504000" y="3384000"/>
            <a:ext cx="720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 title="Diagram címe és forrásmegjelölés"/>
          <p:cNvSpPr>
            <a:spLocks noGrp="1"/>
          </p:cNvSpPr>
          <p:nvPr>
            <p:ph type="body" sz="quarter" idx="14"/>
          </p:nvPr>
        </p:nvSpPr>
        <p:spPr>
          <a:xfrm>
            <a:off x="9504000" y="2448652"/>
            <a:ext cx="720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9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0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1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12" name="Csoportba foglalás 11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3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4" name="Csoportba foglalás 13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5" name="Kép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0743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59" userDrawn="1">
          <p15:clr>
            <a:srgbClr val="FBAE40"/>
          </p15:clr>
        </p15:guide>
        <p15:guide id="3" pos="5555" userDrawn="1">
          <p15:clr>
            <a:srgbClr val="FBAE40"/>
          </p15:clr>
        </p15:guide>
        <p15:guide id="4" pos="596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ztott dia három ábrá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Diagram helye 4"/>
          <p:cNvSpPr>
            <a:spLocks noGrp="1"/>
          </p:cNvSpPr>
          <p:nvPr>
            <p:ph type="chart" sz="quarter" idx="11"/>
          </p:nvPr>
        </p:nvSpPr>
        <p:spPr>
          <a:xfrm>
            <a:off x="1620000" y="3384000"/>
            <a:ext cx="468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Szöveg helye 6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1620000" y="2448652"/>
            <a:ext cx="468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Diagram helye 4"/>
          <p:cNvSpPr>
            <a:spLocks noGrp="1"/>
          </p:cNvSpPr>
          <p:nvPr>
            <p:ph type="chart" sz="quarter" idx="13"/>
          </p:nvPr>
        </p:nvSpPr>
        <p:spPr>
          <a:xfrm>
            <a:off x="12023675" y="3384000"/>
            <a:ext cx="4680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 title="Diagram címe és forrásmegjelölés"/>
          <p:cNvSpPr>
            <a:spLocks noGrp="1"/>
          </p:cNvSpPr>
          <p:nvPr>
            <p:ph type="body" sz="quarter" idx="14"/>
          </p:nvPr>
        </p:nvSpPr>
        <p:spPr>
          <a:xfrm>
            <a:off x="12023675" y="2448652"/>
            <a:ext cx="468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9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0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1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12" name="Csoportba foglalás 11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3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4" name="Csoportba foglalás 13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5" name="Kép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  <p:sp>
        <p:nvSpPr>
          <p:cNvPr id="18" name="Szöveg helye 17"/>
          <p:cNvSpPr>
            <a:spLocks noGrp="1"/>
          </p:cNvSpPr>
          <p:nvPr>
            <p:ph type="body" sz="quarter" idx="15"/>
          </p:nvPr>
        </p:nvSpPr>
        <p:spPr>
          <a:xfrm>
            <a:off x="6821837" y="2430463"/>
            <a:ext cx="468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20" name="Diagram helye 19"/>
          <p:cNvSpPr>
            <a:spLocks noGrp="1"/>
          </p:cNvSpPr>
          <p:nvPr>
            <p:ph type="chart" sz="quarter" idx="16"/>
          </p:nvPr>
        </p:nvSpPr>
        <p:spPr>
          <a:xfrm>
            <a:off x="6821837" y="3378200"/>
            <a:ext cx="4680000" cy="64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3594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59">
          <p15:clr>
            <a:srgbClr val="FBAE40"/>
          </p15:clr>
        </p15:guide>
        <p15:guide id="3" pos="5555">
          <p15:clr>
            <a:srgbClr val="FBAE40"/>
          </p15:clr>
        </p15:guide>
        <p15:guide id="4" pos="596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sárg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5655236" y="0"/>
            <a:ext cx="12632764" cy="10287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4436424" cy="5860800"/>
          </a:xfrm>
        </p:spPr>
        <p:txBody>
          <a:bodyPr anchor="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Diagram helye 5"/>
          <p:cNvSpPr>
            <a:spLocks noGrp="1"/>
          </p:cNvSpPr>
          <p:nvPr>
            <p:ph type="chart" sz="quarter" idx="11"/>
          </p:nvPr>
        </p:nvSpPr>
        <p:spPr>
          <a:xfrm>
            <a:off x="5940000" y="1800000"/>
            <a:ext cx="11160000" cy="795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hu-HU" dirty="0"/>
          </a:p>
        </p:txBody>
      </p:sp>
      <p:sp>
        <p:nvSpPr>
          <p:cNvPr id="8" name="Szöveg helye 7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9720000" y="864000"/>
            <a:ext cx="738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9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0" name="Csoportba foglalás 9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1" name="Kép 1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2" name="Kép 1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640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szürk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5655236" y="0"/>
            <a:ext cx="12632764" cy="10287000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4436424" cy="5860800"/>
          </a:xfrm>
        </p:spPr>
        <p:txBody>
          <a:bodyPr anchor="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>
          <a:solidFill>
            <a:schemeClr val="accent1"/>
          </a:solidFill>
        </p:spPr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Diagram helye 5"/>
          <p:cNvSpPr>
            <a:spLocks noGrp="1"/>
          </p:cNvSpPr>
          <p:nvPr>
            <p:ph type="chart" sz="quarter" idx="11"/>
          </p:nvPr>
        </p:nvSpPr>
        <p:spPr>
          <a:xfrm>
            <a:off x="5939999" y="1800000"/>
            <a:ext cx="11160000" cy="795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hu-HU" dirty="0"/>
          </a:p>
        </p:txBody>
      </p:sp>
      <p:sp>
        <p:nvSpPr>
          <p:cNvPr id="8" name="Szöveg helye 7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9720000" y="864000"/>
            <a:ext cx="7380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9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0" name="Csoportba foglalás 9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1" name="Kép 1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2" name="Kép 1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  <p:grpSp>
        <p:nvGrpSpPr>
          <p:cNvPr id="13" name="Csoportba foglalás 12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14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5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16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</p:spTree>
    <p:extLst>
      <p:ext uri="{BB962C8B-B14F-4D97-AF65-F5344CB8AC3E}">
        <p14:creationId xmlns:p14="http://schemas.microsoft.com/office/powerpoint/2010/main" val="352924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szürke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6248400" cy="10287000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1408" y="547604"/>
            <a:ext cx="10444992" cy="1587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5" name="Csoportba foglalás 4"/>
          <p:cNvGrpSpPr/>
          <p:nvPr userDrawn="1"/>
        </p:nvGrpSpPr>
        <p:grpSpPr>
          <a:xfrm>
            <a:off x="17094969" y="2740928"/>
            <a:ext cx="1193031" cy="4787068"/>
            <a:chOff x="17094969" y="2740928"/>
            <a:chExt cx="1193031" cy="4787068"/>
          </a:xfrm>
        </p:grpSpPr>
        <p:sp>
          <p:nvSpPr>
            <p:cNvPr id="6" name="AutoShape 5"/>
            <p:cNvSpPr/>
            <p:nvPr userDrawn="1"/>
          </p:nvSpPr>
          <p:spPr>
            <a:xfrm>
              <a:off x="17094969" y="6249761"/>
              <a:ext cx="1193031" cy="1278235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7" name="AutoShape 7"/>
            <p:cNvSpPr/>
            <p:nvPr userDrawn="1"/>
          </p:nvSpPr>
          <p:spPr>
            <a:xfrm>
              <a:off x="17712549" y="4187551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  <p:sp>
          <p:nvSpPr>
            <p:cNvPr id="8" name="AutoShape 8"/>
            <p:cNvSpPr/>
            <p:nvPr userDrawn="1"/>
          </p:nvSpPr>
          <p:spPr>
            <a:xfrm>
              <a:off x="17712549" y="2740928"/>
              <a:ext cx="72000" cy="760681"/>
            </a:xfrm>
            <a:prstGeom prst="rect">
              <a:avLst/>
            </a:prstGeom>
            <a:solidFill>
              <a:srgbClr val="FFC000"/>
            </a:solidFill>
          </p:spPr>
        </p:sp>
      </p:grpSp>
      <p:grpSp>
        <p:nvGrpSpPr>
          <p:cNvPr id="9" name="Csoportba foglalás 8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0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1" name="Csoportba foglalás 10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2" name="Kép 1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3" name="Kép 12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  <p:sp>
        <p:nvSpPr>
          <p:cNvPr id="15" name="Szöveg helye 14"/>
          <p:cNvSpPr>
            <a:spLocks noGrp="1"/>
          </p:cNvSpPr>
          <p:nvPr>
            <p:ph type="body" sz="quarter" idx="11"/>
          </p:nvPr>
        </p:nvSpPr>
        <p:spPr>
          <a:xfrm>
            <a:off x="1252800" y="943200"/>
            <a:ext cx="4856400" cy="9172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pPr lvl="0"/>
            <a:endParaRPr lang="hu-HU" dirty="0"/>
          </a:p>
        </p:txBody>
      </p:sp>
      <p:sp>
        <p:nvSpPr>
          <p:cNvPr id="18" name="Diagram helye 4"/>
          <p:cNvSpPr>
            <a:spLocks noGrp="1"/>
          </p:cNvSpPr>
          <p:nvPr>
            <p:ph type="chart" sz="quarter" idx="12"/>
          </p:nvPr>
        </p:nvSpPr>
        <p:spPr>
          <a:xfrm>
            <a:off x="6660000" y="3384000"/>
            <a:ext cx="10044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9" name="Szöveg helye 6" title="Diagram címe és forrásmegjelölés"/>
          <p:cNvSpPr>
            <a:spLocks noGrp="1"/>
          </p:cNvSpPr>
          <p:nvPr>
            <p:ph type="body" sz="quarter" idx="13"/>
          </p:nvPr>
        </p:nvSpPr>
        <p:spPr>
          <a:xfrm>
            <a:off x="6660000" y="2448000"/>
            <a:ext cx="10044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224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ztott dia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5"/>
          <p:cNvSpPr>
            <a:spLocks noGrp="1"/>
          </p:cNvSpPr>
          <p:nvPr>
            <p:ph type="pic" sz="quarter" idx="13"/>
          </p:nvPr>
        </p:nvSpPr>
        <p:spPr>
          <a:xfrm>
            <a:off x="12013625" y="-1"/>
            <a:ext cx="6271200" cy="1028541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10414800" cy="1587600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Diagram helye 4"/>
          <p:cNvSpPr>
            <a:spLocks noGrp="1"/>
          </p:cNvSpPr>
          <p:nvPr>
            <p:ph type="chart" sz="quarter" idx="11"/>
          </p:nvPr>
        </p:nvSpPr>
        <p:spPr>
          <a:xfrm>
            <a:off x="1578812" y="3384000"/>
            <a:ext cx="10044000" cy="64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 title="Diagram címe és forrásmegjelölés"/>
          <p:cNvSpPr>
            <a:spLocks noGrp="1"/>
          </p:cNvSpPr>
          <p:nvPr>
            <p:ph type="body" sz="quarter" idx="12"/>
          </p:nvPr>
        </p:nvSpPr>
        <p:spPr>
          <a:xfrm>
            <a:off x="1578812" y="2448000"/>
            <a:ext cx="10044000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grpSp>
        <p:nvGrpSpPr>
          <p:cNvPr id="14" name="Csoportba foglalás 13"/>
          <p:cNvGrpSpPr/>
          <p:nvPr userDrawn="1"/>
        </p:nvGrpSpPr>
        <p:grpSpPr>
          <a:xfrm>
            <a:off x="362188" y="0"/>
            <a:ext cx="624808" cy="10035323"/>
            <a:chOff x="362188" y="0"/>
            <a:chExt cx="624808" cy="10035323"/>
          </a:xfrm>
        </p:grpSpPr>
        <p:sp>
          <p:nvSpPr>
            <p:cNvPr id="15" name="AutoShape 4"/>
            <p:cNvSpPr/>
            <p:nvPr userDrawn="1"/>
          </p:nvSpPr>
          <p:spPr>
            <a:xfrm>
              <a:off x="638592" y="0"/>
              <a:ext cx="72000" cy="4860000"/>
            </a:xfrm>
            <a:prstGeom prst="rect">
              <a:avLst/>
            </a:prstGeom>
            <a:solidFill>
              <a:srgbClr val="FFC000"/>
            </a:solidFill>
          </p:spPr>
        </p:sp>
        <p:grpSp>
          <p:nvGrpSpPr>
            <p:cNvPr id="16" name="Csoportba foglalás 15"/>
            <p:cNvGrpSpPr/>
            <p:nvPr userDrawn="1"/>
          </p:nvGrpSpPr>
          <p:grpSpPr>
            <a:xfrm>
              <a:off x="362188" y="5425014"/>
              <a:ext cx="624808" cy="4610309"/>
              <a:chOff x="362188" y="5425014"/>
              <a:chExt cx="624808" cy="4610309"/>
            </a:xfrm>
          </p:grpSpPr>
          <p:pic>
            <p:nvPicPr>
              <p:cNvPr id="17" name="Kép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789272" y="6726716"/>
                <a:ext cx="2927727" cy="324323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88" y="8721979"/>
                <a:ext cx="624808" cy="1313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61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15847200" cy="15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12" y="2738015"/>
            <a:ext cx="158472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04000" y="1137600"/>
            <a:ext cx="684000" cy="370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24117D9-8269-4A5C-AF79-B091A33B148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199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8" r:id="rId4"/>
    <p:sldLayoutId id="2147483670" r:id="rId5"/>
    <p:sldLayoutId id="2147483666" r:id="rId6"/>
    <p:sldLayoutId id="2147483664" r:id="rId7"/>
    <p:sldLayoutId id="2147483665" r:id="rId8"/>
    <p:sldLayoutId id="214748366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71326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31" indent="-342831" algn="l" defTabSz="137132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1028494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14157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399820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3085483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771146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456808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5142471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828134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371326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2056989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428314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113977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799640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485303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69941" y="1210234"/>
            <a:ext cx="8646459" cy="6871447"/>
          </a:xfrm>
        </p:spPr>
        <p:txBody>
          <a:bodyPr anchor="ctr">
            <a:normAutofit/>
          </a:bodyPr>
          <a:lstStyle/>
          <a:p>
            <a:pPr algn="ctr"/>
            <a:r>
              <a:rPr lang="hu-HU" dirty="0" smtClean="0"/>
              <a:t>Államháztartási helyzetkép </a:t>
            </a:r>
            <a:br>
              <a:rPr lang="hu-HU" dirty="0" smtClean="0"/>
            </a:br>
            <a:r>
              <a:rPr lang="hu-HU" dirty="0" smtClean="0"/>
              <a:t>a háború árnyékában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err="1"/>
              <a:t>Banai</a:t>
            </a:r>
            <a:r>
              <a:rPr lang="hu-HU" dirty="0"/>
              <a:t> Péter </a:t>
            </a:r>
            <a:r>
              <a:rPr lang="hu-HU" dirty="0" smtClean="0"/>
              <a:t>Benő</a:t>
            </a:r>
          </a:p>
          <a:p>
            <a:r>
              <a:rPr lang="hu-HU" dirty="0"/>
              <a:t>Államháztartásért felelős </a:t>
            </a:r>
            <a:r>
              <a:rPr lang="hu-HU" dirty="0" smtClean="0"/>
              <a:t>államtitkár</a:t>
            </a:r>
          </a:p>
          <a:p>
            <a:r>
              <a:rPr lang="hu-HU" dirty="0" smtClean="0"/>
              <a:t>2023.11.23.</a:t>
            </a: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r="25679"/>
          <a:stretch/>
        </p:blipFill>
        <p:spPr/>
      </p:pic>
    </p:spTree>
    <p:extLst>
      <p:ext uri="{BB962C8B-B14F-4D97-AF65-F5344CB8AC3E}">
        <p14:creationId xmlns:p14="http://schemas.microsoft.com/office/powerpoint/2010/main" val="19994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mtClean="0"/>
              <a:t>A világjárvány gazdasági enyhítésének érdekében az EU-s tagországok jelentős mértékű kárenyhítő csomagokat fogadtak el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10</a:t>
            </a:fld>
            <a:endParaRPr lang="hu-HU" noProof="0" dirty="0"/>
          </a:p>
        </p:txBody>
      </p:sp>
      <p:graphicFrame>
        <p:nvGraphicFramePr>
          <p:cNvPr id="11" name="Diagram helye 10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279060863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Kárenyhítő csomagok mérete</a:t>
            </a:r>
          </a:p>
          <a:p>
            <a:r>
              <a:rPr lang="hu-HU" dirty="0" smtClean="0"/>
              <a:t>(a 2019. évi GDP %, Magyarország a 2020. évi GDP %)</a:t>
            </a:r>
          </a:p>
          <a:p>
            <a:r>
              <a:rPr lang="hu-HU" dirty="0" smtClean="0"/>
              <a:t>Forrás: PM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1944539" y="3348652"/>
            <a:ext cx="4795461" cy="103990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tx1"/>
                </a:solidFill>
              </a:rPr>
              <a:t>Magyarország a kárenyhítő csomag mérete alapján a legnagyobbak közé </a:t>
            </a:r>
            <a:r>
              <a:rPr lang="hu-HU" sz="2000" dirty="0" smtClean="0">
                <a:solidFill>
                  <a:schemeClr val="tx1"/>
                </a:solidFill>
              </a:rPr>
              <a:t>tartozott </a:t>
            </a:r>
            <a:r>
              <a:rPr lang="hu-HU" sz="2000" dirty="0">
                <a:solidFill>
                  <a:schemeClr val="tx1"/>
                </a:solidFill>
              </a:rPr>
              <a:t>az EU-ban.</a:t>
            </a:r>
          </a:p>
        </p:txBody>
      </p:sp>
    </p:spTree>
    <p:extLst>
      <p:ext uri="{BB962C8B-B14F-4D97-AF65-F5344CB8AC3E}">
        <p14:creationId xmlns:p14="http://schemas.microsoft.com/office/powerpoint/2010/main" val="9451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járvány jelentős többletkiadásokat okozott a költségvetésben, a hiány és az adósság megnőtt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11</a:t>
            </a:fld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államadósság és a hiány alakulása</a:t>
            </a:r>
          </a:p>
          <a:p>
            <a:r>
              <a:rPr lang="hu-HU" dirty="0" smtClean="0"/>
              <a:t>(GDP%)</a:t>
            </a:r>
          </a:p>
          <a:p>
            <a:r>
              <a:rPr lang="hu-HU" dirty="0" smtClean="0"/>
              <a:t>Forrás: Eurostat</a:t>
            </a:r>
            <a:endParaRPr lang="hu-HU" dirty="0"/>
          </a:p>
        </p:txBody>
      </p:sp>
      <p:graphicFrame>
        <p:nvGraphicFramePr>
          <p:cNvPr id="10" name="Diagra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546733371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9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világjárványt követően a háború okozta nehézségekkel kellett szembenézzen a világ</a:t>
            </a:r>
            <a:endParaRPr lang="hu-HU" sz="36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51206" name="Picture 6" descr="https://cdn-icons-png.flaticon.com/512/2785/27857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63" y="4464747"/>
            <a:ext cx="431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https://cdn-icons-png.flaticon.com/512/2369/23694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31" y="2715272"/>
            <a:ext cx="431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https://cdn-icons-png.flaticon.com/512/2342/23427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00" y="4464747"/>
            <a:ext cx="431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408176" y="2615184"/>
            <a:ext cx="4956048" cy="9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2019 végén a koronavírus terjedni kezdett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700964" y="7861674"/>
            <a:ext cx="5259388" cy="9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2022 februárjában kirobbant az orosz-ukrán háború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960352" y="2630754"/>
            <a:ext cx="5479056" cy="175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gazdaságok magas inflációval, </a:t>
            </a:r>
            <a:r>
              <a:rPr lang="hu-HU" dirty="0" err="1" smtClean="0"/>
              <a:t>lehülő</a:t>
            </a:r>
            <a:r>
              <a:rPr lang="hu-HU" dirty="0" smtClean="0"/>
              <a:t> gazdasággal és jelentősen megemelkedett kiadásokkal küzdenek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87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Az infláció jelentősen megemelkedett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13</a:t>
            </a:fld>
            <a:endParaRPr lang="hu-HU" noProof="0" dirty="0"/>
          </a:p>
        </p:txBody>
      </p:sp>
      <p:graphicFrame>
        <p:nvGraphicFramePr>
          <p:cNvPr id="8" name="Diagram helye 7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451363481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smtClean="0"/>
              <a:t>(év/év %-os változás)</a:t>
            </a:r>
          </a:p>
          <a:p>
            <a:r>
              <a:rPr lang="hu-HU" smtClean="0"/>
              <a:t>Forrás: KSH, *PM-számítás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0413833" y="2298212"/>
            <a:ext cx="632616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Áprilistól felgyorsult a dezinfláció mértéke. Októberben a szeptemberinél 2,3 százalékponttal </a:t>
            </a:r>
            <a:r>
              <a:rPr lang="hu-HU" sz="1800" dirty="0">
                <a:solidFill>
                  <a:srgbClr val="000000"/>
                </a:solidFill>
                <a:latin typeface="Century Gothic"/>
              </a:rPr>
              <a:t>alacsonyabb, éves alapon 9,9%-</a:t>
            </a:r>
            <a:r>
              <a:rPr lang="hu-HU" sz="1800" dirty="0" err="1">
                <a:solidFill>
                  <a:srgbClr val="000000"/>
                </a:solidFill>
                <a:latin typeface="Century Gothic"/>
              </a:rPr>
              <a:t>os</a:t>
            </a:r>
            <a:r>
              <a:rPr lang="hu-HU" sz="1800" dirty="0">
                <a:solidFill>
                  <a:srgbClr val="000000"/>
                </a:solidFill>
                <a:latin typeface="Century Gothic"/>
              </a:rPr>
              <a:t> drágulást mértek.</a:t>
            </a:r>
          </a:p>
        </p:txBody>
      </p:sp>
    </p:spTree>
    <p:extLst>
      <p:ext uri="{BB962C8B-B14F-4D97-AF65-F5344CB8AC3E}">
        <p14:creationId xmlns:p14="http://schemas.microsoft.com/office/powerpoint/2010/main" val="394813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finanszírozási költségek is nőttek (az infláció ellen küzdő monetáris politikai irányváltás miatt)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14</a:t>
            </a:fld>
            <a:endParaRPr lang="hu-HU" noProof="0" dirty="0"/>
          </a:p>
        </p:txBody>
      </p:sp>
      <p:graphicFrame>
        <p:nvGraphicFramePr>
          <p:cNvPr id="10" name="Diagra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927115799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10 éves állampapírok hozamai</a:t>
            </a:r>
          </a:p>
          <a:p>
            <a:r>
              <a:rPr lang="hu-HU" dirty="0" smtClean="0"/>
              <a:t>(%)</a:t>
            </a:r>
          </a:p>
          <a:p>
            <a:r>
              <a:rPr lang="hu-HU" dirty="0" smtClean="0"/>
              <a:t>Forrás: Reuters</a:t>
            </a:r>
            <a:endParaRPr lang="hu-HU" dirty="0"/>
          </a:p>
        </p:txBody>
      </p:sp>
      <p:sp>
        <p:nvSpPr>
          <p:cNvPr id="8" name="Szöveg helye 4"/>
          <p:cNvSpPr txBox="1">
            <a:spLocks/>
          </p:cNvSpPr>
          <p:nvPr/>
        </p:nvSpPr>
        <p:spPr>
          <a:xfrm>
            <a:off x="1619250" y="2269579"/>
            <a:ext cx="11037700" cy="490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32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02849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14157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399820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085483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771146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808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471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134" indent="-342831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..a kamatlábak emelkedése miatt jelentősen nőnek a kamatkiadások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15</a:t>
            </a:fld>
            <a:endParaRPr lang="hu-HU" noProof="0" dirty="0"/>
          </a:p>
        </p:txBody>
      </p:sp>
      <p:graphicFrame>
        <p:nvGraphicFramePr>
          <p:cNvPr id="8" name="Diagram helye 7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207652783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Kamatok alakulása</a:t>
            </a:r>
          </a:p>
          <a:p>
            <a:r>
              <a:rPr lang="hu-HU" dirty="0" smtClean="0"/>
              <a:t>(GDP%)</a:t>
            </a:r>
          </a:p>
          <a:p>
            <a:r>
              <a:rPr lang="hu-HU" dirty="0" smtClean="0"/>
              <a:t>Forrás: Eurostat, PM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7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..és az energiaárak emelkedése összességében ezer milliárdos nagyságrendű terhet ró a költségvetésre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16</a:t>
            </a:fld>
            <a:endParaRPr lang="hu-HU" noProof="0" dirty="0"/>
          </a:p>
        </p:txBody>
      </p:sp>
      <p:sp>
        <p:nvSpPr>
          <p:cNvPr id="18" name="Egyenes összekötő 17"/>
          <p:cNvSpPr/>
          <p:nvPr/>
        </p:nvSpPr>
        <p:spPr>
          <a:xfrm>
            <a:off x="3832450" y="3266412"/>
            <a:ext cx="121765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zabadkézi sokszög 18"/>
          <p:cNvSpPr/>
          <p:nvPr/>
        </p:nvSpPr>
        <p:spPr>
          <a:xfrm>
            <a:off x="3831770" y="3266412"/>
            <a:ext cx="12173543" cy="575013"/>
          </a:xfrm>
          <a:custGeom>
            <a:avLst/>
            <a:gdLst>
              <a:gd name="connsiteX0" fmla="*/ 0 w 14307819"/>
              <a:gd name="connsiteY0" fmla="*/ 0 h 879671"/>
              <a:gd name="connsiteX1" fmla="*/ 14307819 w 14307819"/>
              <a:gd name="connsiteY1" fmla="*/ 0 h 879671"/>
              <a:gd name="connsiteX2" fmla="*/ 14307819 w 14307819"/>
              <a:gd name="connsiteY2" fmla="*/ 879671 h 879671"/>
              <a:gd name="connsiteX3" fmla="*/ 0 w 14307819"/>
              <a:gd name="connsiteY3" fmla="*/ 879671 h 879671"/>
              <a:gd name="connsiteX4" fmla="*/ 0 w 14307819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7819" h="879671">
                <a:moveTo>
                  <a:pt x="0" y="0"/>
                </a:moveTo>
                <a:lnTo>
                  <a:pt x="14307819" y="0"/>
                </a:lnTo>
                <a:lnTo>
                  <a:pt x="14307819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Century Gothic" panose="020B0502020202020204" pitchFamily="34" charset="0"/>
              </a:rPr>
              <a:t>Lassabb növekedés miatti bevételkiesés</a:t>
            </a:r>
          </a:p>
        </p:txBody>
      </p:sp>
      <p:sp>
        <p:nvSpPr>
          <p:cNvPr id="20" name="Egyenes összekötő 19"/>
          <p:cNvSpPr/>
          <p:nvPr/>
        </p:nvSpPr>
        <p:spPr>
          <a:xfrm>
            <a:off x="3832450" y="4069007"/>
            <a:ext cx="121765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Szabadkézi sokszög 20"/>
          <p:cNvSpPr/>
          <p:nvPr/>
        </p:nvSpPr>
        <p:spPr>
          <a:xfrm>
            <a:off x="3831770" y="4069007"/>
            <a:ext cx="12173543" cy="575013"/>
          </a:xfrm>
          <a:custGeom>
            <a:avLst/>
            <a:gdLst>
              <a:gd name="connsiteX0" fmla="*/ 0 w 14307819"/>
              <a:gd name="connsiteY0" fmla="*/ 0 h 879671"/>
              <a:gd name="connsiteX1" fmla="*/ 14307819 w 14307819"/>
              <a:gd name="connsiteY1" fmla="*/ 0 h 879671"/>
              <a:gd name="connsiteX2" fmla="*/ 14307819 w 14307819"/>
              <a:gd name="connsiteY2" fmla="*/ 879671 h 879671"/>
              <a:gd name="connsiteX3" fmla="*/ 0 w 14307819"/>
              <a:gd name="connsiteY3" fmla="*/ 879671 h 879671"/>
              <a:gd name="connsiteX4" fmla="*/ 0 w 14307819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7819" h="879671">
                <a:moveTo>
                  <a:pt x="0" y="0"/>
                </a:moveTo>
                <a:lnTo>
                  <a:pt x="14307819" y="0"/>
                </a:lnTo>
                <a:lnTo>
                  <a:pt x="14307819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Villamosenergia-szolgáltató cégek vesztesége</a:t>
            </a:r>
            <a:endParaRPr lang="hu-HU" sz="2000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Egyenes összekötő 21"/>
          <p:cNvSpPr/>
          <p:nvPr/>
        </p:nvSpPr>
        <p:spPr>
          <a:xfrm>
            <a:off x="3832450" y="4871602"/>
            <a:ext cx="121765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Szabadkézi sokszög 22"/>
          <p:cNvSpPr/>
          <p:nvPr/>
        </p:nvSpPr>
        <p:spPr>
          <a:xfrm>
            <a:off x="3831770" y="4871602"/>
            <a:ext cx="12173543" cy="575013"/>
          </a:xfrm>
          <a:custGeom>
            <a:avLst/>
            <a:gdLst>
              <a:gd name="connsiteX0" fmla="*/ 0 w 14307819"/>
              <a:gd name="connsiteY0" fmla="*/ 0 h 879671"/>
              <a:gd name="connsiteX1" fmla="*/ 14307819 w 14307819"/>
              <a:gd name="connsiteY1" fmla="*/ 0 h 879671"/>
              <a:gd name="connsiteX2" fmla="*/ 14307819 w 14307819"/>
              <a:gd name="connsiteY2" fmla="*/ 879671 h 879671"/>
              <a:gd name="connsiteX3" fmla="*/ 0 w 14307819"/>
              <a:gd name="connsiteY3" fmla="*/ 879671 h 879671"/>
              <a:gd name="connsiteX4" fmla="*/ 0 w 14307819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7819" h="879671">
                <a:moveTo>
                  <a:pt x="0" y="0"/>
                </a:moveTo>
                <a:lnTo>
                  <a:pt x="14307819" y="0"/>
                </a:lnTo>
                <a:lnTo>
                  <a:pt x="14307819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i="0" u="none" kern="1200" smtClean="0">
                <a:latin typeface="Century Gothic" panose="020B0502020202020204" pitchFamily="34" charset="0"/>
              </a:rPr>
              <a:t>Földgáz és távhő egyetemes szolgáltatás vesztesége</a:t>
            </a:r>
            <a:endParaRPr lang="hu-HU" sz="20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Egyenes összekötő 23"/>
          <p:cNvSpPr/>
          <p:nvPr/>
        </p:nvSpPr>
        <p:spPr>
          <a:xfrm>
            <a:off x="3832450" y="5674197"/>
            <a:ext cx="121765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Szabadkézi sokszög 24"/>
          <p:cNvSpPr/>
          <p:nvPr/>
        </p:nvSpPr>
        <p:spPr>
          <a:xfrm>
            <a:off x="3832450" y="5674197"/>
            <a:ext cx="12176516" cy="575013"/>
          </a:xfrm>
          <a:custGeom>
            <a:avLst/>
            <a:gdLst>
              <a:gd name="connsiteX0" fmla="*/ 0 w 14311313"/>
              <a:gd name="connsiteY0" fmla="*/ 0 h 879671"/>
              <a:gd name="connsiteX1" fmla="*/ 14311313 w 14311313"/>
              <a:gd name="connsiteY1" fmla="*/ 0 h 879671"/>
              <a:gd name="connsiteX2" fmla="*/ 14311313 w 14311313"/>
              <a:gd name="connsiteY2" fmla="*/ 879671 h 879671"/>
              <a:gd name="connsiteX3" fmla="*/ 0 w 14311313"/>
              <a:gd name="connsiteY3" fmla="*/ 879671 h 879671"/>
              <a:gd name="connsiteX4" fmla="*/ 0 w 14311313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1313" h="879671">
                <a:moveTo>
                  <a:pt x="0" y="0"/>
                </a:moveTo>
                <a:lnTo>
                  <a:pt x="14311313" y="0"/>
                </a:lnTo>
                <a:lnTo>
                  <a:pt x="14311313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>
                <a:latin typeface="Century Gothic" panose="020B0502020202020204" pitchFamily="34" charset="0"/>
              </a:rPr>
              <a:t>Költségvetési szervek rezsikiadásának emelkedése</a:t>
            </a:r>
          </a:p>
        </p:txBody>
      </p:sp>
      <p:sp>
        <p:nvSpPr>
          <p:cNvPr id="26" name="Egyenes összekötő 25"/>
          <p:cNvSpPr/>
          <p:nvPr/>
        </p:nvSpPr>
        <p:spPr>
          <a:xfrm>
            <a:off x="3832450" y="6476792"/>
            <a:ext cx="121765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Szabadkézi sokszög 26"/>
          <p:cNvSpPr/>
          <p:nvPr/>
        </p:nvSpPr>
        <p:spPr>
          <a:xfrm>
            <a:off x="3832450" y="6476792"/>
            <a:ext cx="12176516" cy="575013"/>
          </a:xfrm>
          <a:custGeom>
            <a:avLst/>
            <a:gdLst>
              <a:gd name="connsiteX0" fmla="*/ 0 w 14311313"/>
              <a:gd name="connsiteY0" fmla="*/ 0 h 879671"/>
              <a:gd name="connsiteX1" fmla="*/ 14311313 w 14311313"/>
              <a:gd name="connsiteY1" fmla="*/ 0 h 879671"/>
              <a:gd name="connsiteX2" fmla="*/ 14311313 w 14311313"/>
              <a:gd name="connsiteY2" fmla="*/ 879671 h 879671"/>
              <a:gd name="connsiteX3" fmla="*/ 0 w 14311313"/>
              <a:gd name="connsiteY3" fmla="*/ 879671 h 879671"/>
              <a:gd name="connsiteX4" fmla="*/ 0 w 14311313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1313" h="879671">
                <a:moveTo>
                  <a:pt x="0" y="0"/>
                </a:moveTo>
                <a:lnTo>
                  <a:pt x="14311313" y="0"/>
                </a:lnTo>
                <a:lnTo>
                  <a:pt x="14311313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>
                <a:latin typeface="Century Gothic" panose="020B0502020202020204" pitchFamily="34" charset="0"/>
              </a:rPr>
              <a:t>Állami közszolgáltatók (vasút, autóbusz víziközmű stb.) rezsiköltségének emelkedése</a:t>
            </a:r>
          </a:p>
        </p:txBody>
      </p:sp>
      <p:sp>
        <p:nvSpPr>
          <p:cNvPr id="28" name="Egyenes összekötő 27"/>
          <p:cNvSpPr/>
          <p:nvPr/>
        </p:nvSpPr>
        <p:spPr>
          <a:xfrm>
            <a:off x="3832450" y="7279388"/>
            <a:ext cx="121765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Szabadkézi sokszög 28"/>
          <p:cNvSpPr/>
          <p:nvPr/>
        </p:nvSpPr>
        <p:spPr>
          <a:xfrm>
            <a:off x="3832450" y="7279388"/>
            <a:ext cx="12176516" cy="575013"/>
          </a:xfrm>
          <a:custGeom>
            <a:avLst/>
            <a:gdLst>
              <a:gd name="connsiteX0" fmla="*/ 0 w 14311313"/>
              <a:gd name="connsiteY0" fmla="*/ 0 h 879671"/>
              <a:gd name="connsiteX1" fmla="*/ 14311313 w 14311313"/>
              <a:gd name="connsiteY1" fmla="*/ 0 h 879671"/>
              <a:gd name="connsiteX2" fmla="*/ 14311313 w 14311313"/>
              <a:gd name="connsiteY2" fmla="*/ 879671 h 879671"/>
              <a:gd name="connsiteX3" fmla="*/ 0 w 14311313"/>
              <a:gd name="connsiteY3" fmla="*/ 879671 h 879671"/>
              <a:gd name="connsiteX4" fmla="*/ 0 w 14311313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1313" h="879671">
                <a:moveTo>
                  <a:pt x="0" y="0"/>
                </a:moveTo>
                <a:lnTo>
                  <a:pt x="14311313" y="0"/>
                </a:lnTo>
                <a:lnTo>
                  <a:pt x="14311313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>
                <a:latin typeface="Century Gothic" panose="020B0502020202020204" pitchFamily="34" charset="0"/>
              </a:rPr>
              <a:t>Önkormányzati költségvetési szervek rezsiköltségének emelkedése</a:t>
            </a:r>
          </a:p>
        </p:txBody>
      </p:sp>
      <p:sp>
        <p:nvSpPr>
          <p:cNvPr id="30" name="Egyenes összekötő 29"/>
          <p:cNvSpPr/>
          <p:nvPr/>
        </p:nvSpPr>
        <p:spPr>
          <a:xfrm>
            <a:off x="3832450" y="8081982"/>
            <a:ext cx="121765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Szabadkézi sokszög 30"/>
          <p:cNvSpPr/>
          <p:nvPr/>
        </p:nvSpPr>
        <p:spPr>
          <a:xfrm>
            <a:off x="3832450" y="8081982"/>
            <a:ext cx="12176516" cy="575013"/>
          </a:xfrm>
          <a:custGeom>
            <a:avLst/>
            <a:gdLst>
              <a:gd name="connsiteX0" fmla="*/ 0 w 14311313"/>
              <a:gd name="connsiteY0" fmla="*/ 0 h 879671"/>
              <a:gd name="connsiteX1" fmla="*/ 14311313 w 14311313"/>
              <a:gd name="connsiteY1" fmla="*/ 0 h 879671"/>
              <a:gd name="connsiteX2" fmla="*/ 14311313 w 14311313"/>
              <a:gd name="connsiteY2" fmla="*/ 879671 h 879671"/>
              <a:gd name="connsiteX3" fmla="*/ 0 w 14311313"/>
              <a:gd name="connsiteY3" fmla="*/ 879671 h 879671"/>
              <a:gd name="connsiteX4" fmla="*/ 0 w 14311313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1313" h="879671">
                <a:moveTo>
                  <a:pt x="0" y="0"/>
                </a:moveTo>
                <a:lnTo>
                  <a:pt x="14311313" y="0"/>
                </a:lnTo>
                <a:lnTo>
                  <a:pt x="14311313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>
                <a:latin typeface="Century Gothic" panose="020B0502020202020204" pitchFamily="34" charset="0"/>
              </a:rPr>
              <a:t>Nyugdíjkiadások (magasabb inflációs kompenzációt ellentételezheti a </a:t>
            </a:r>
            <a:r>
              <a:rPr lang="hu-HU" sz="2000" dirty="0" smtClean="0">
                <a:latin typeface="Century Gothic" panose="020B0502020202020204" pitchFamily="34" charset="0"/>
              </a:rPr>
              <a:t>kisebb nyugdíjprémium</a:t>
            </a:r>
            <a:r>
              <a:rPr lang="hu-HU" sz="20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2" name="Szabadkézi sokszög 31"/>
          <p:cNvSpPr/>
          <p:nvPr/>
        </p:nvSpPr>
        <p:spPr>
          <a:xfrm>
            <a:off x="3832450" y="8884576"/>
            <a:ext cx="12176516" cy="575013"/>
          </a:xfrm>
          <a:custGeom>
            <a:avLst/>
            <a:gdLst>
              <a:gd name="connsiteX0" fmla="*/ 0 w 14311313"/>
              <a:gd name="connsiteY0" fmla="*/ 0 h 879671"/>
              <a:gd name="connsiteX1" fmla="*/ 14311313 w 14311313"/>
              <a:gd name="connsiteY1" fmla="*/ 0 h 879671"/>
              <a:gd name="connsiteX2" fmla="*/ 14311313 w 14311313"/>
              <a:gd name="connsiteY2" fmla="*/ 879671 h 879671"/>
              <a:gd name="connsiteX3" fmla="*/ 0 w 14311313"/>
              <a:gd name="connsiteY3" fmla="*/ 879671 h 879671"/>
              <a:gd name="connsiteX4" fmla="*/ 0 w 14311313"/>
              <a:gd name="connsiteY4" fmla="*/ 0 h 87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1313" h="879671">
                <a:moveTo>
                  <a:pt x="0" y="0"/>
                </a:moveTo>
                <a:lnTo>
                  <a:pt x="14311313" y="0"/>
                </a:lnTo>
                <a:lnTo>
                  <a:pt x="14311313" y="879671"/>
                </a:lnTo>
                <a:lnTo>
                  <a:pt x="0" y="87967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 smtClean="0">
                <a:latin typeface="Century Gothic" panose="020B0502020202020204" pitchFamily="34" charset="0"/>
              </a:rPr>
              <a:t>Kamatkiadások</a:t>
            </a:r>
            <a:endParaRPr lang="hu-HU" sz="2000" dirty="0"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3284376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4086905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4889434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569196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649449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7297021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8099550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7" y="8902082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56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Honvédelmi kiadások alakulása a világ egyes országaiban 2022-ben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17</a:t>
            </a:fld>
            <a:endParaRPr lang="hu-HU" noProof="0" dirty="0"/>
          </a:p>
        </p:txBody>
      </p:sp>
      <p:graphicFrame>
        <p:nvGraphicFramePr>
          <p:cNvPr id="7" name="Diagram hely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282021312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(</a:t>
            </a:r>
            <a:r>
              <a:rPr lang="hu-HU" dirty="0" smtClean="0"/>
              <a:t>GDP%)</a:t>
            </a:r>
            <a:endParaRPr lang="hu-HU" dirty="0"/>
          </a:p>
          <a:p>
            <a:r>
              <a:rPr lang="hu-HU" dirty="0" smtClean="0"/>
              <a:t>Forrás: </a:t>
            </a:r>
            <a:r>
              <a:rPr lang="hu-HU" dirty="0" err="1" smtClean="0"/>
              <a:t>Sipri</a:t>
            </a:r>
            <a:endParaRPr lang="hu-HU" dirty="0" smtClean="0"/>
          </a:p>
          <a:p>
            <a:r>
              <a:rPr lang="hu-HU" dirty="0" smtClean="0"/>
              <a:t>Megjegyzés: *Oroszország katonai kiadásai esetén az adatok erősen megkérdőjelezhetők.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58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Honvédelmi Minisztérium támogatása 2015-2024 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18</a:t>
            </a:fld>
            <a:endParaRPr lang="hu-HU" dirty="0"/>
          </a:p>
        </p:txBody>
      </p:sp>
      <p:graphicFrame>
        <p:nvGraphicFramePr>
          <p:cNvPr id="7" name="Diagram hely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448729062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(milliárd forint és GDP%)</a:t>
            </a:r>
            <a:endParaRPr lang="hu-HU" dirty="0"/>
          </a:p>
          <a:p>
            <a:r>
              <a:rPr lang="hu-HU" dirty="0" smtClean="0"/>
              <a:t>Forrás: PM</a:t>
            </a:r>
          </a:p>
          <a:p>
            <a:r>
              <a:rPr lang="hu-HU" dirty="0" smtClean="0"/>
              <a:t>Megjegyzés: módszertani eltérések miatt a nemzetközi adatok (</a:t>
            </a:r>
            <a:r>
              <a:rPr lang="hu-HU" dirty="0" err="1" smtClean="0"/>
              <a:t>Sipri</a:t>
            </a:r>
            <a:r>
              <a:rPr lang="hu-HU" dirty="0" smtClean="0"/>
              <a:t>) és a HM költségvetési támogatása eltérhet egymástól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907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Európai Bizottság szerint számos ország hiánya 3%-os szint felett alakulhat 2023-ban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19</a:t>
            </a:fld>
            <a:endParaRPr lang="hu-HU" noProof="0" dirty="0"/>
          </a:p>
        </p:txBody>
      </p:sp>
      <p:graphicFrame>
        <p:nvGraphicFramePr>
          <p:cNvPr id="7" name="Diagram hely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235946430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A hiány alakulása 2023-ban az Európai Unióban</a:t>
            </a:r>
          </a:p>
          <a:p>
            <a:r>
              <a:rPr lang="hu-HU" smtClean="0"/>
              <a:t>(GDP%)</a:t>
            </a:r>
          </a:p>
          <a:p>
            <a:r>
              <a:rPr lang="hu-HU" smtClean="0"/>
              <a:t>Forrás: Európai Bizottság őszi előrejelzése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70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112" r="11112"/>
          <a:stretch>
            <a:fillRect/>
          </a:stretch>
        </p:blipFill>
        <p:spPr/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A gazdasági felívelés évei </a:t>
            </a:r>
            <a:br>
              <a:rPr lang="hu-HU" sz="4800" dirty="0" smtClean="0"/>
            </a:br>
            <a:r>
              <a:rPr lang="hu-HU" sz="4800" dirty="0" smtClean="0"/>
              <a:t>2013-2019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165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…azonban az államadósság folyamatosan csökken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20</a:t>
            </a:fld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államadósság alakulása 2023-ban az Európai Unióban</a:t>
            </a:r>
          </a:p>
          <a:p>
            <a:r>
              <a:rPr lang="hu-HU" dirty="0" smtClean="0"/>
              <a:t>(GDP%)</a:t>
            </a:r>
          </a:p>
          <a:p>
            <a:r>
              <a:rPr lang="hu-HU" dirty="0" smtClean="0"/>
              <a:t>Forrás: Európai Bizottság őszi előrejelzése</a:t>
            </a:r>
            <a:endParaRPr lang="hu-HU" dirty="0"/>
          </a:p>
        </p:txBody>
      </p:sp>
      <p:graphicFrame>
        <p:nvGraphicFramePr>
          <p:cNvPr id="10" name="Diagra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93783193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5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12" y="547604"/>
            <a:ext cx="15847200" cy="10480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kormány 2024-ben az elért eredmények megvédésére fókuszál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117D9-8269-4A5C-AF79-B091A33B1484}" type="slidenum"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1371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25844" y="1595674"/>
            <a:ext cx="16039196" cy="7767782"/>
          </a:xfrm>
          <a:prstGeom prst="rect">
            <a:avLst/>
          </a:prstGeom>
          <a:ln w="9525">
            <a:noFill/>
          </a:ln>
        </p:spPr>
      </p:sp>
      <p:grpSp>
        <p:nvGrpSpPr>
          <p:cNvPr id="4" name="Csoportba foglalás 3"/>
          <p:cNvGrpSpPr/>
          <p:nvPr/>
        </p:nvGrpSpPr>
        <p:grpSpPr>
          <a:xfrm>
            <a:off x="2725833" y="2112521"/>
            <a:ext cx="12820253" cy="7100039"/>
            <a:chOff x="2651868" y="1329272"/>
            <a:chExt cx="12820253" cy="7100039"/>
          </a:xfrm>
        </p:grpSpPr>
        <p:sp>
          <p:nvSpPr>
            <p:cNvPr id="6" name="Téglalap 5"/>
            <p:cNvSpPr/>
            <p:nvPr/>
          </p:nvSpPr>
          <p:spPr>
            <a:xfrm>
              <a:off x="4097127" y="4292869"/>
              <a:ext cx="6120000" cy="108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146" tIns="68580" rIns="68580" bIns="6858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rPr>
                <a:t>Családtámogatások</a:t>
              </a: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9352121" y="5848568"/>
              <a:ext cx="6120000" cy="1080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146" tIns="68580" rIns="68580" bIns="6858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rPr>
                <a:t>Nyugdíjasok védelme</a:t>
              </a: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4097127" y="7349311"/>
              <a:ext cx="6120000" cy="1080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146" tIns="68580" rIns="68580" bIns="6858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rPr>
                <a:t>Magyarország</a:t>
              </a:r>
              <a:r>
                <a:rPr kumimoji="0" lang="hu-H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rPr>
                <a:t> katonai védelme</a:t>
              </a:r>
              <a:endPara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9352121" y="2815975"/>
              <a:ext cx="6120000" cy="1080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146" tIns="68580" rIns="68580" bIns="6858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rPr>
                <a:t>Foglalkoztatás</a:t>
              </a: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4025259" y="1333668"/>
              <a:ext cx="6120000" cy="1080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146" tIns="68580" rIns="68580" bIns="6858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rPr>
                <a:t>Rezsivédelem</a:t>
              </a:r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3000"/>
                      </a14:imgEffect>
                      <a14:imgEffect>
                        <a14:saturation sat="300000"/>
                      </a14:imgEffect>
                      <a14:imgEffect>
                        <a14:brightnessContrast contrast="-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868" y="1329272"/>
              <a:ext cx="1080000" cy="1080000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867" y="2825239"/>
              <a:ext cx="1080000" cy="1080000"/>
            </a:xfrm>
            <a:prstGeom prst="rect">
              <a:avLst/>
            </a:prstGeom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868" y="4296157"/>
              <a:ext cx="1080000" cy="1080000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867" y="5848568"/>
              <a:ext cx="1080000" cy="1080000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868" y="7300997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7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…miközben ragaszkodni kell a hiány csökkenéséhez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22</a:t>
            </a:fld>
            <a:endParaRPr lang="hu-HU" noProof="0" dirty="0"/>
          </a:p>
        </p:txBody>
      </p:sp>
      <p:graphicFrame>
        <p:nvGraphicFramePr>
          <p:cNvPr id="17" name="Diagram helye 10"/>
          <p:cNvGraphicFramePr>
            <a:graphicFrameLocks noGrp="1"/>
          </p:cNvGraphicFramePr>
          <p:nvPr>
            <p:ph type="chart" sz="quarter" idx="11"/>
            <p:extLst/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ESA hiány alakulása 2021-2026 között</a:t>
            </a:r>
          </a:p>
          <a:p>
            <a:r>
              <a:rPr lang="hu-HU" dirty="0" smtClean="0"/>
              <a:t>(GDP%)</a:t>
            </a:r>
          </a:p>
          <a:p>
            <a:r>
              <a:rPr lang="hu-HU" dirty="0" smtClean="0"/>
              <a:t>Forrás: Konvergencia Program 2023-2027, 2023. évi őszi EDP jelentés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35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…</a:t>
            </a:r>
            <a:r>
              <a:rPr lang="hu-HU" smtClean="0"/>
              <a:t>és az elkövetkező években az adósságcsökkentésnek is folytatódnia kell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23</a:t>
            </a:fld>
            <a:endParaRPr lang="hu-HU" noProof="0" dirty="0"/>
          </a:p>
        </p:txBody>
      </p:sp>
      <p:graphicFrame>
        <p:nvGraphicFramePr>
          <p:cNvPr id="8" name="Tartalo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823859643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államadósság alakulása</a:t>
            </a:r>
          </a:p>
          <a:p>
            <a:r>
              <a:rPr lang="hu-HU" dirty="0" smtClean="0"/>
              <a:t>(GDP%)</a:t>
            </a:r>
          </a:p>
          <a:p>
            <a:r>
              <a:rPr lang="hu-HU" dirty="0" smtClean="0"/>
              <a:t>Forrás: Eurostat, Konvergencia program 2023-2027, őszi EDP jelentés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72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helye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b="5303"/>
          <a:stretch>
            <a:fillRect/>
          </a:stretch>
        </p:blipFill>
        <p:spPr/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17D9-8269-4A5C-AF79-B091A33B1484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770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túlzottdeficit-eljárás alól kikerülve a hiány 3% alatt tartása, az adósság csökkentése mellett a gazdasági szerkezet átalakítása, a növekedési potenciál emelése került előtérbe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3</a:t>
            </a:fld>
            <a:endParaRPr lang="hu-HU" noProof="0" dirty="0"/>
          </a:p>
        </p:txBody>
      </p:sp>
      <p:graphicFrame>
        <p:nvGraphicFramePr>
          <p:cNvPr id="10" name="Diagra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272307405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államadósság és a hiány alakulása</a:t>
            </a:r>
          </a:p>
          <a:p>
            <a:r>
              <a:rPr lang="hu-HU" dirty="0" smtClean="0"/>
              <a:t>(GDP%)</a:t>
            </a:r>
          </a:p>
          <a:p>
            <a:r>
              <a:rPr lang="hu-HU" dirty="0" smtClean="0"/>
              <a:t>Forrás: Eurostat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4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2013-tól együtt tudtunk nőni a visegrádi országokkal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4</a:t>
            </a:fld>
            <a:endParaRPr lang="hu-HU" noProof="0" dirty="0"/>
          </a:p>
        </p:txBody>
      </p:sp>
      <p:graphicFrame>
        <p:nvGraphicFramePr>
          <p:cNvPr id="10" name="Diagra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304831515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GDP alakulása az EU országaiban</a:t>
            </a:r>
          </a:p>
          <a:p>
            <a:r>
              <a:rPr lang="hu-HU" dirty="0" smtClean="0"/>
              <a:t>(év/</a:t>
            </a:r>
            <a:r>
              <a:rPr lang="hu-HU" dirty="0" err="1" smtClean="0"/>
              <a:t>év</a:t>
            </a:r>
            <a:r>
              <a:rPr lang="hu-HU" dirty="0" smtClean="0"/>
              <a:t>; %)</a:t>
            </a:r>
          </a:p>
          <a:p>
            <a:r>
              <a:rPr lang="hu-HU" dirty="0" smtClean="0"/>
              <a:t>Forrás: Eurostat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Tartóssá vált felzárkózásunk a nyugat európai államok teljesítményéhez…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5</a:t>
            </a:fld>
            <a:endParaRPr lang="hu-HU" noProof="0" dirty="0"/>
          </a:p>
        </p:txBody>
      </p:sp>
      <p:graphicFrame>
        <p:nvGraphicFramePr>
          <p:cNvPr id="8" name="Diagram helye 7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746793871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Relatív fejlettség</a:t>
            </a:r>
          </a:p>
          <a:p>
            <a:r>
              <a:rPr lang="hu-HU" dirty="0" smtClean="0"/>
              <a:t>(vásárlóerő paritáson, GDP/fő)</a:t>
            </a:r>
          </a:p>
          <a:p>
            <a:r>
              <a:rPr lang="hu-HU" dirty="0" smtClean="0"/>
              <a:t>Forrás: Eurostat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67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…és a magyar munkaerőpiac nemzetközi összevetésben kimagaslóan teljesített 2010 és 2019 között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6</a:t>
            </a:fld>
            <a:endParaRPr lang="hu-HU" noProof="0" dirty="0"/>
          </a:p>
        </p:txBody>
      </p:sp>
      <p:graphicFrame>
        <p:nvGraphicFramePr>
          <p:cNvPr id="13" name="Diagram helye 12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264503098"/>
              </p:ext>
            </p:extLst>
          </p:nvPr>
        </p:nvGraphicFramePr>
        <p:xfrm>
          <a:off x="1619250" y="3384550"/>
          <a:ext cx="46815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Foglalkoztatási ráta az EU-ban </a:t>
            </a:r>
          </a:p>
          <a:p>
            <a:r>
              <a:rPr lang="hu-HU" smtClean="0"/>
              <a:t>(2019. IV. negyedév, 15-64 évesek, %))</a:t>
            </a:r>
          </a:p>
          <a:p>
            <a:r>
              <a:rPr lang="hu-HU" smtClean="0"/>
              <a:t>Forrás: Eurostat</a:t>
            </a:r>
            <a:endParaRPr lang="hu-HU" dirty="0"/>
          </a:p>
        </p:txBody>
      </p:sp>
      <p:graphicFrame>
        <p:nvGraphicFramePr>
          <p:cNvPr id="15" name="Diagram helye 14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47565552"/>
              </p:ext>
            </p:extLst>
          </p:nvPr>
        </p:nvGraphicFramePr>
        <p:xfrm>
          <a:off x="12023725" y="3384550"/>
          <a:ext cx="4679950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Aktivitási ráta az EU-ban </a:t>
            </a:r>
          </a:p>
          <a:p>
            <a:r>
              <a:rPr lang="hu-HU" smtClean="0"/>
              <a:t>(2019. VI. negyedév, 15-64 évesek, %))</a:t>
            </a:r>
          </a:p>
          <a:p>
            <a:r>
              <a:rPr lang="hu-HU" smtClean="0"/>
              <a:t>Forrás: Eurostat</a:t>
            </a:r>
          </a:p>
          <a:p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Munkanélküliségi ráta az EU-ban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(2019. IV. negyedév, 15-74 évesek, %))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Forrás: Eurostat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dirty="0"/>
          </a:p>
        </p:txBody>
      </p:sp>
      <p:graphicFrame>
        <p:nvGraphicFramePr>
          <p:cNvPr id="14" name="Diagram helye 13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549195128"/>
              </p:ext>
            </p:extLst>
          </p:nvPr>
        </p:nvGraphicFramePr>
        <p:xfrm>
          <a:off x="6821488" y="3378200"/>
          <a:ext cx="4679950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3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Markáns lépésekre került sor a családpolitikában: a költségvetés hosszú távú fenntarthatóságát a polgári kormány demográfiai ösztönző eszközökkel kívánja biztosítani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7</a:t>
            </a:fld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Gyermekvállalási kedv változása</a:t>
            </a:r>
          </a:p>
          <a:p>
            <a:r>
              <a:rPr lang="hu-HU" dirty="0" smtClean="0"/>
              <a:t>(termékenységi arányszám)</a:t>
            </a:r>
          </a:p>
          <a:p>
            <a:r>
              <a:rPr lang="hu-HU" dirty="0" smtClean="0"/>
              <a:t>Forrás: Eurostat</a:t>
            </a:r>
            <a:endParaRPr lang="hu-HU" dirty="0"/>
          </a:p>
        </p:txBody>
      </p:sp>
      <p:graphicFrame>
        <p:nvGraphicFramePr>
          <p:cNvPr id="10" name="Diagra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12903284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1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…miközben egyensúlyi mutatóink is javultak európai összehasonlításban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24117D9-8269-4A5C-AF79-B091A33B1484}" type="slidenum">
              <a:rPr lang="hu-HU" noProof="0" smtClean="0"/>
              <a:pPr lvl="0"/>
              <a:t>8</a:t>
            </a:fld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államadósság alakulásának változása 2019-ben</a:t>
            </a:r>
          </a:p>
          <a:p>
            <a:r>
              <a:rPr lang="hu-HU" dirty="0" smtClean="0"/>
              <a:t>(GDP%)</a:t>
            </a:r>
          </a:p>
          <a:p>
            <a:r>
              <a:rPr lang="hu-HU" dirty="0" smtClean="0"/>
              <a:t>Forrás: Eurostat</a:t>
            </a:r>
            <a:endParaRPr lang="hu-HU" dirty="0"/>
          </a:p>
        </p:txBody>
      </p:sp>
      <p:graphicFrame>
        <p:nvGraphicFramePr>
          <p:cNvPr id="10" name="Diagram helye 9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03552382"/>
              </p:ext>
            </p:extLst>
          </p:nvPr>
        </p:nvGraphicFramePr>
        <p:xfrm>
          <a:off x="1619250" y="3384550"/>
          <a:ext cx="15120938" cy="64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2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"/>
            <a:ext cx="18284824" cy="10285213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7200" dirty="0">
                <a:solidFill>
                  <a:srgbClr val="000000"/>
                </a:solidFill>
              </a:rPr>
              <a:t>A </a:t>
            </a:r>
            <a:r>
              <a:rPr lang="hu-HU" sz="7200" dirty="0" smtClean="0">
                <a:solidFill>
                  <a:srgbClr val="000000"/>
                </a:solidFill>
              </a:rPr>
              <a:t>kihívások </a:t>
            </a:r>
            <a:r>
              <a:rPr lang="hu-HU" sz="7200" dirty="0">
                <a:solidFill>
                  <a:srgbClr val="000000"/>
                </a:solidFill>
              </a:rPr>
              <a:t>évei </a:t>
            </a:r>
            <a:r>
              <a:rPr lang="hu-HU" sz="7200" dirty="0" smtClean="0">
                <a:solidFill>
                  <a:srgbClr val="000000"/>
                </a:solidFill>
              </a:rPr>
              <a:t>2020-2023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117D9-8269-4A5C-AF79-B091A33B1484}" type="slidenum"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1371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séma">
      <a:dk1>
        <a:srgbClr val="000000"/>
      </a:dk1>
      <a:lt1>
        <a:srgbClr val="FFFFFF"/>
      </a:lt1>
      <a:dk2>
        <a:srgbClr val="FFFFFF"/>
      </a:dk2>
      <a:lt2>
        <a:srgbClr val="7F7F7F"/>
      </a:lt2>
      <a:accent1>
        <a:srgbClr val="FFC000"/>
      </a:accent1>
      <a:accent2>
        <a:srgbClr val="000000"/>
      </a:accent2>
      <a:accent3>
        <a:srgbClr val="558ED5"/>
      </a:accent3>
      <a:accent4>
        <a:srgbClr val="036646"/>
      </a:accent4>
      <a:accent5>
        <a:srgbClr val="FFFF00"/>
      </a:accent5>
      <a:accent6>
        <a:srgbClr val="7F7F7F"/>
      </a:accent6>
      <a:hlink>
        <a:srgbClr val="0563C1"/>
      </a:hlink>
      <a:folHlink>
        <a:srgbClr val="954F72"/>
      </a:folHlink>
    </a:clrScheme>
    <a:fontScheme name="1. egyéni sém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gyéni séma">
    <a:dk1>
      <a:srgbClr val="000000"/>
    </a:dk1>
    <a:lt1>
      <a:srgbClr val="FFFFFF"/>
    </a:lt1>
    <a:dk2>
      <a:srgbClr val="FFFFFF"/>
    </a:dk2>
    <a:lt2>
      <a:srgbClr val="7F7F7F"/>
    </a:lt2>
    <a:accent1>
      <a:srgbClr val="FFC000"/>
    </a:accent1>
    <a:accent2>
      <a:srgbClr val="000000"/>
    </a:accent2>
    <a:accent3>
      <a:srgbClr val="558ED5"/>
    </a:accent3>
    <a:accent4>
      <a:srgbClr val="036646"/>
    </a:accent4>
    <a:accent5>
      <a:srgbClr val="FFFF00"/>
    </a:accent5>
    <a:accent6>
      <a:srgbClr val="7F7F7F"/>
    </a:accent6>
    <a:hlink>
      <a:srgbClr val="0563C1"/>
    </a:hlink>
    <a:folHlink>
      <a:srgbClr val="954F72"/>
    </a:folHlink>
  </a:clrScheme>
  <a:fontScheme name="1. egyéni séma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-té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gyéni séma">
    <a:dk1>
      <a:srgbClr val="000000"/>
    </a:dk1>
    <a:lt1>
      <a:srgbClr val="FFFFFF"/>
    </a:lt1>
    <a:dk2>
      <a:srgbClr val="FFFFFF"/>
    </a:dk2>
    <a:lt2>
      <a:srgbClr val="7F7F7F"/>
    </a:lt2>
    <a:accent1>
      <a:srgbClr val="FFC000"/>
    </a:accent1>
    <a:accent2>
      <a:srgbClr val="000000"/>
    </a:accent2>
    <a:accent3>
      <a:srgbClr val="558ED5"/>
    </a:accent3>
    <a:accent4>
      <a:srgbClr val="036646"/>
    </a:accent4>
    <a:accent5>
      <a:srgbClr val="FFFF00"/>
    </a:accent5>
    <a:accent6>
      <a:srgbClr val="7F7F7F"/>
    </a:accent6>
    <a:hlink>
      <a:srgbClr val="0563C1"/>
    </a:hlink>
    <a:folHlink>
      <a:srgbClr val="954F72"/>
    </a:folHlink>
  </a:clrScheme>
  <a:fontScheme name="1. egyéni séma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-té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8996</TotalTime>
  <Words>710</Words>
  <Application>Microsoft Office PowerPoint</Application>
  <PresentationFormat>Egyéni</PresentationFormat>
  <Paragraphs>160</Paragraphs>
  <Slides>24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Segoe UI</vt:lpstr>
      <vt:lpstr>Times New Roman</vt:lpstr>
      <vt:lpstr>Office-téma</vt:lpstr>
      <vt:lpstr>Államháztartási helyzetkép  a háború árnyékában</vt:lpstr>
      <vt:lpstr>A gazdasági felívelés évei  2013-2019</vt:lpstr>
      <vt:lpstr>A túlzottdeficit-eljárás alól kikerülve a hiány 3% alatt tartása, az adósság csökkentése mellett a gazdasági szerkezet átalakítása, a növekedési potenciál emelése került előtérbe</vt:lpstr>
      <vt:lpstr>2013-tól együtt tudtunk nőni a visegrádi országokkal</vt:lpstr>
      <vt:lpstr>Tartóssá vált felzárkózásunk a nyugat európai államok teljesítményéhez…</vt:lpstr>
      <vt:lpstr>…és a magyar munkaerőpiac nemzetközi összevetésben kimagaslóan teljesített 2010 és 2019 között</vt:lpstr>
      <vt:lpstr>Markáns lépésekre került sor a családpolitikában: a költségvetés hosszú távú fenntarthatóságát a polgári kormány demográfiai ösztönző eszközökkel kívánja biztosítani</vt:lpstr>
      <vt:lpstr>…miközben egyensúlyi mutatóink is javultak európai összehasonlításban</vt:lpstr>
      <vt:lpstr>A kihívások évei 2020-2023</vt:lpstr>
      <vt:lpstr>A világjárvány gazdasági enyhítésének érdekében az EU-s tagországok jelentős mértékű kárenyhítő csomagokat fogadtak el</vt:lpstr>
      <vt:lpstr>A járvány jelentős többletkiadásokat okozott a költségvetésben, a hiány és az adósság megnőtt</vt:lpstr>
      <vt:lpstr>A világjárványt követően a háború okozta nehézségekkel kellett szembenézzen a világ</vt:lpstr>
      <vt:lpstr>Az infláció jelentősen megemelkedett</vt:lpstr>
      <vt:lpstr>A finanszírozási költségek is nőttek (az infláció ellen küzdő monetáris politikai irányváltás miatt)</vt:lpstr>
      <vt:lpstr>..a kamatlábak emelkedése miatt jelentősen nőnek a kamatkiadások</vt:lpstr>
      <vt:lpstr>..és az energiaárak emelkedése összességében ezer milliárdos nagyságrendű terhet ró a költségvetésre</vt:lpstr>
      <vt:lpstr>Honvédelmi kiadások alakulása a világ egyes országaiban 2022-ben </vt:lpstr>
      <vt:lpstr>Honvédelmi Minisztérium támogatása 2015-2024  </vt:lpstr>
      <vt:lpstr>Az Európai Bizottság szerint számos ország hiánya 3%-os szint felett alakulhat 2023-ban</vt:lpstr>
      <vt:lpstr>…azonban az államadósság folyamatosan csökken</vt:lpstr>
      <vt:lpstr>A kormány 2024-ben az elért eredmények megvédésére fókuszál</vt:lpstr>
      <vt:lpstr>…miközben ragaszkodni kell a hiány csökkenéséhez</vt:lpstr>
      <vt:lpstr>…és az elkövetkező években az adósságcsökkentésnek is folytatódnia kell</vt:lpstr>
      <vt:lpstr>Köszönöm a figyelmet!</vt:lpstr>
    </vt:vector>
  </TitlesOfParts>
  <Company>Egységes InfraStruktúra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Erdősi Petra dr.</dc:creator>
  <cp:lastModifiedBy>Erdősi Petra dr.</cp:lastModifiedBy>
  <cp:revision>772</cp:revision>
  <cp:lastPrinted>2023-11-22T12:13:24Z</cp:lastPrinted>
  <dcterms:created xsi:type="dcterms:W3CDTF">2022-05-30T06:56:45Z</dcterms:created>
  <dcterms:modified xsi:type="dcterms:W3CDTF">2023-11-22T14:25:20Z</dcterms:modified>
</cp:coreProperties>
</file>