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A0C779-F212-4731-94BD-74BE2FF42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47D0526-F9FF-452F-97F4-4901602B8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30FC346-5387-4B7B-A2D7-59EE61F22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6308-03A2-4E31-B38A-B219465BF993}" type="datetimeFigureOut">
              <a:rPr lang="hu-HU" smtClean="0"/>
              <a:t>2021. 09. 27.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29EF3D0-3BD3-4CA4-B816-8BFFE5F8D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001BCDA-D435-4B1A-811A-CCE62EAA2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EE7A-D230-4BE6-918E-176CCA0270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4225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4AF4FA-609E-468C-AE98-46DAF22F8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76C72C1-5C29-4DB7-ABD4-EBE022033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9D5613F-CBC7-4B24-973F-B4F62BB01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6308-03A2-4E31-B38A-B219465BF993}" type="datetimeFigureOut">
              <a:rPr lang="hu-HU" smtClean="0"/>
              <a:t>2021. 09. 27.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4F355F4-7614-47E0-93C3-79F73AB89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DEC2A53-EF2C-4D3A-A33A-5D54050B2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EE7A-D230-4BE6-918E-176CCA0270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9311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B80D07F3-B5C1-4384-BC7E-5A3EE93E7C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5D798BF-D378-498E-88B1-E9C227226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FB8A9CD-58D1-4C25-8D70-360FB95AB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6308-03A2-4E31-B38A-B219465BF993}" type="datetimeFigureOut">
              <a:rPr lang="hu-HU" smtClean="0"/>
              <a:t>2021. 09. 27.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2B46CF5-7DB1-45CE-A3DE-279D63D1E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AECAB46-DA18-4FF7-9650-FC0D640B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EE7A-D230-4BE6-918E-176CCA0270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1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57D5A2-44A1-4D9B-BADE-4ED03D511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72E2DA7-092F-4891-93C3-6345F2A9A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3993E55-5478-48E1-8549-AC632D5D0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6308-03A2-4E31-B38A-B219465BF993}" type="datetimeFigureOut">
              <a:rPr lang="hu-HU" smtClean="0"/>
              <a:t>2021. 09. 27.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8302276-976A-473F-9B45-215DFA6BC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B4A93EC-BF73-45F4-BE80-7F63960D4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EE7A-D230-4BE6-918E-176CCA0270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162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E8D2E3-017E-460A-A157-49F990F31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EEC8C7B-E3BD-4AF2-B168-A92A78244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38A6E1F-A917-4E60-AC81-B8072D22D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6308-03A2-4E31-B38A-B219465BF993}" type="datetimeFigureOut">
              <a:rPr lang="hu-HU" smtClean="0"/>
              <a:t>2021. 09. 27.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F3C5235-2649-43F6-90AF-44517646A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8CCAC0B-9BCC-4212-9B51-2F2D2B21B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EE7A-D230-4BE6-918E-176CCA0270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624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2B7E66-2556-4C55-8676-D4B986B2F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40F0E5C-E6C3-4229-95BA-EC958017B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AD13796-7F7A-48E1-AFFA-A3D973A2A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374B8EE-4838-4B9A-B471-DB92E89AB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6308-03A2-4E31-B38A-B219465BF993}" type="datetimeFigureOut">
              <a:rPr lang="hu-HU" smtClean="0"/>
              <a:t>2021. 09. 27.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30650A0-91CD-41C2-8ED0-9B741998F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227DA59-89E9-4DD7-B01C-0E4734BDF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EE7A-D230-4BE6-918E-176CCA0270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6245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755E6DF-5B72-45BB-AC1C-A559D083D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78C3C06-4554-4710-A960-8FAF05D22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57A327A-0A66-4445-BA03-733005441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FC9AB25-04B3-4F54-B929-835E108440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BD0B6DD-8B34-4955-B561-7461CF1816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1FD8B670-AE2B-4273-A68D-C861201B7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6308-03A2-4E31-B38A-B219465BF993}" type="datetimeFigureOut">
              <a:rPr lang="hu-HU" smtClean="0"/>
              <a:t>2021. 09. 27.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65881ECB-5420-47DD-B505-6B372166A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E362AAD-DE68-448F-A01B-B4802142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EE7A-D230-4BE6-918E-176CCA0270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718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116120-C360-43A6-8203-6CDF762B6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468D3505-447B-4272-A473-5F86C6A55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6308-03A2-4E31-B38A-B219465BF993}" type="datetimeFigureOut">
              <a:rPr lang="hu-HU" smtClean="0"/>
              <a:t>2021. 09. 27.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8B430B4-BFBE-49B7-B1A1-D8A6FA7F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C825FB9-1219-49ED-8D8A-D257C075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EE7A-D230-4BE6-918E-176CCA0270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536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D81F0837-9193-4D9C-BFE3-06E23955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6308-03A2-4E31-B38A-B219465BF993}" type="datetimeFigureOut">
              <a:rPr lang="hu-HU" smtClean="0"/>
              <a:t>2021. 09. 27.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FC299E93-7996-4930-93EC-3B4460FF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ABDFC92-FF0A-4FC6-A2EE-9CFEF7E60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EE7A-D230-4BE6-918E-176CCA0270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792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BE2009-F69C-4E73-809B-7DFA88E99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0CC936A-8EE2-4F45-AA32-84F602F77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578B603-1506-4CD2-8FF2-80DBD11DC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A939407-D185-429D-954A-8DADBB709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6308-03A2-4E31-B38A-B219465BF993}" type="datetimeFigureOut">
              <a:rPr lang="hu-HU" smtClean="0"/>
              <a:t>2021. 09. 27.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04028A3-BC75-4D46-BEF5-B2F5DF431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1DC7B87-8C8B-4CB0-92DD-7F6B2E301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EE7A-D230-4BE6-918E-176CCA0270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038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D755876-7C1F-4733-8A65-175CE3405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54E9D209-1616-4C14-AFDA-BC38E8F986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AA44158-001D-4F9D-B829-A708A667B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2C6E655-66E7-45D3-B53F-BCAE3EDED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6308-03A2-4E31-B38A-B219465BF993}" type="datetimeFigureOut">
              <a:rPr lang="hu-HU" smtClean="0"/>
              <a:t>2021. 09. 27.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C7463F9-DF59-468A-8E07-70267F6CC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C3F86A9-819F-4BDA-BF2E-FC5213531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EE7A-D230-4BE6-918E-176CCA0270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322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36087B1-DAED-4CC3-9BEF-592F66EFC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CBF9F25-2D5A-4DE4-9263-ACE8DE6F8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2FDF45C-6BAF-48C4-9F88-746CD76495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F6308-03A2-4E31-B38A-B219465BF993}" type="datetimeFigureOut">
              <a:rPr lang="hu-HU" smtClean="0"/>
              <a:t>2021. 09. 27.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4A8F6D7-7271-4DCA-B993-29CE0C418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0F6345A-8BAE-454B-883D-ECBB0C265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9EE7A-D230-4BE6-918E-176CCA0270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466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2510F01-7E68-465B-8A37-F32A6639A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84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asztal látható&#10;&#10;Automatikusan generált leírás">
            <a:extLst>
              <a:ext uri="{FF2B5EF4-FFF2-40B4-BE49-F238E27FC236}">
                <a16:creationId xmlns:a16="http://schemas.microsoft.com/office/drawing/2014/main" id="{3C0A284D-88A7-4EE6-99D7-D10AE222A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45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98D0FF91-2D2F-4FDE-8BE3-B2AA692EE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79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B6E398F4-83F8-456D-9460-6598CB1B8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50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411DCEDC-5952-4772-A90B-A6783FCF5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13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771425E-7EFC-4CB2-BA41-20BCEB990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13A739EE-C650-4B42-8A08-935854A1D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09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 látható&#10;&#10;Automatikusan generált leírás">
            <a:extLst>
              <a:ext uri="{FF2B5EF4-FFF2-40B4-BE49-F238E27FC236}">
                <a16:creationId xmlns:a16="http://schemas.microsoft.com/office/drawing/2014/main" id="{224D182E-BDF8-4164-83DA-B3EC4A4D4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 látható&#10;&#10;Automatikusan generált leírás">
            <a:extLst>
              <a:ext uri="{FF2B5EF4-FFF2-40B4-BE49-F238E27FC236}">
                <a16:creationId xmlns:a16="http://schemas.microsoft.com/office/drawing/2014/main" id="{F1610465-DE6F-43F4-A3B4-538E121AD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01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1ACE0A91-32C6-40D2-9B67-FE1EC9570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7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FFAD436-45B5-4628-BF4C-4465D0C28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91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Szélesvásznú</PresentationFormat>
  <Paragraphs>0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Magyar Szállodák És Éttermek Szövetsége</dc:creator>
  <cp:lastModifiedBy>Magyar Szállodák És Éttermek Szövetsége</cp:lastModifiedBy>
  <cp:revision>1</cp:revision>
  <dcterms:created xsi:type="dcterms:W3CDTF">2021-09-27T07:23:26Z</dcterms:created>
  <dcterms:modified xsi:type="dcterms:W3CDTF">2021-09-27T07:26:02Z</dcterms:modified>
</cp:coreProperties>
</file>