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5"/>
  </p:notesMasterIdLst>
  <p:handoutMasterIdLst>
    <p:handoutMasterId r:id="rId26"/>
  </p:handoutMasterIdLst>
  <p:sldIdLst>
    <p:sldId id="319" r:id="rId5"/>
    <p:sldId id="341" r:id="rId6"/>
    <p:sldId id="331" r:id="rId7"/>
    <p:sldId id="257" r:id="rId8"/>
    <p:sldId id="327" r:id="rId9"/>
    <p:sldId id="332" r:id="rId10"/>
    <p:sldId id="280" r:id="rId11"/>
    <p:sldId id="272" r:id="rId12"/>
    <p:sldId id="281" r:id="rId13"/>
    <p:sldId id="282" r:id="rId14"/>
    <p:sldId id="333" r:id="rId15"/>
    <p:sldId id="335" r:id="rId16"/>
    <p:sldId id="336" r:id="rId17"/>
    <p:sldId id="338" r:id="rId18"/>
    <p:sldId id="337" r:id="rId19"/>
    <p:sldId id="339" r:id="rId20"/>
    <p:sldId id="334" r:id="rId21"/>
    <p:sldId id="340" r:id="rId22"/>
    <p:sldId id="267" r:id="rId23"/>
    <p:sldId id="268" r:id="rId24"/>
  </p:sldIdLst>
  <p:sldSz cx="13003213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96" userDrawn="1">
          <p15:clr>
            <a:srgbClr val="A4A3A4"/>
          </p15:clr>
        </p15:guide>
        <p15:guide id="2" orient="horz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A"/>
    <a:srgbClr val="B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1" autoAdjust="0"/>
  </p:normalViewPr>
  <p:slideViewPr>
    <p:cSldViewPr>
      <p:cViewPr varScale="1">
        <p:scale>
          <a:sx n="60" d="100"/>
          <a:sy n="60" d="100"/>
        </p:scale>
        <p:origin x="1397" y="43"/>
      </p:cViewPr>
      <p:guideLst>
        <p:guide pos="4096"/>
        <p:guide orient="horz" pos="30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enyik Bulcsú" userId="a6e9451b-c8d7-47cb-8bda-0c627b1a9592" providerId="ADAL" clId="{7245B77B-77A7-4D3D-B915-9F1C6D69CEA8}"/>
    <pc:docChg chg="undo redo custSel addSld delSld modSld sldOrd delMainMaster">
      <pc:chgData name="Remenyik Bulcsú" userId="a6e9451b-c8d7-47cb-8bda-0c627b1a9592" providerId="ADAL" clId="{7245B77B-77A7-4D3D-B915-9F1C6D69CEA8}" dt="2026-04-20T13:26:18.352" v="661"/>
      <pc:docMkLst>
        <pc:docMk/>
      </pc:docMkLst>
      <pc:sldChg chg="addSp modSp mod">
        <pc:chgData name="Remenyik Bulcsú" userId="a6e9451b-c8d7-47cb-8bda-0c627b1a9592" providerId="ADAL" clId="{7245B77B-77A7-4D3D-B915-9F1C6D69CEA8}" dt="2026-04-17T20:26:58.644" v="195" actId="20577"/>
        <pc:sldMkLst>
          <pc:docMk/>
          <pc:sldMk cId="3730177408" sldId="257"/>
        </pc:sldMkLst>
        <pc:spChg chg="add mod">
          <ac:chgData name="Remenyik Bulcsú" userId="a6e9451b-c8d7-47cb-8bda-0c627b1a9592" providerId="ADAL" clId="{7245B77B-77A7-4D3D-B915-9F1C6D69CEA8}" dt="2026-04-17T20:26:58.644" v="195" actId="20577"/>
          <ac:spMkLst>
            <pc:docMk/>
            <pc:sldMk cId="3730177408" sldId="257"/>
            <ac:spMk id="22" creationId="{CA46D869-3AEB-4BD4-898B-40A9340767B9}"/>
          </ac:spMkLst>
        </pc:spChg>
      </pc:sldChg>
      <pc:sldChg chg="modSp mod">
        <pc:chgData name="Remenyik Bulcsú" userId="a6e9451b-c8d7-47cb-8bda-0c627b1a9592" providerId="ADAL" clId="{7245B77B-77A7-4D3D-B915-9F1C6D69CEA8}" dt="2026-04-20T09:20:10.807" v="589" actId="6549"/>
        <pc:sldMkLst>
          <pc:docMk/>
          <pc:sldMk cId="2495805911" sldId="272"/>
        </pc:sldMkLst>
        <pc:spChg chg="mod">
          <ac:chgData name="Remenyik Bulcsú" userId="a6e9451b-c8d7-47cb-8bda-0c627b1a9592" providerId="ADAL" clId="{7245B77B-77A7-4D3D-B915-9F1C6D69CEA8}" dt="2026-04-20T09:20:10.807" v="589" actId="6549"/>
          <ac:spMkLst>
            <pc:docMk/>
            <pc:sldMk cId="2495805911" sldId="272"/>
            <ac:spMk id="2" creationId="{00000000-0000-0000-0000-000000000000}"/>
          </ac:spMkLst>
        </pc:spChg>
        <pc:picChg chg="mod">
          <ac:chgData name="Remenyik Bulcsú" userId="a6e9451b-c8d7-47cb-8bda-0c627b1a9592" providerId="ADAL" clId="{7245B77B-77A7-4D3D-B915-9F1C6D69CEA8}" dt="2026-04-17T20:16:27.226" v="49" actId="1076"/>
          <ac:picMkLst>
            <pc:docMk/>
            <pc:sldMk cId="2495805911" sldId="272"/>
            <ac:picMk id="4" creationId="{00000000-0000-0000-0000-000000000000}"/>
          </ac:picMkLst>
        </pc:picChg>
      </pc:sldChg>
      <pc:sldChg chg="modSp mod">
        <pc:chgData name="Remenyik Bulcsú" userId="a6e9451b-c8d7-47cb-8bda-0c627b1a9592" providerId="ADAL" clId="{7245B77B-77A7-4D3D-B915-9F1C6D69CEA8}" dt="2026-04-17T20:28:32.595" v="248" actId="14100"/>
        <pc:sldMkLst>
          <pc:docMk/>
          <pc:sldMk cId="1493802793" sldId="280"/>
        </pc:sldMkLst>
        <pc:spChg chg="mod">
          <ac:chgData name="Remenyik Bulcsú" userId="a6e9451b-c8d7-47cb-8bda-0c627b1a9592" providerId="ADAL" clId="{7245B77B-77A7-4D3D-B915-9F1C6D69CEA8}" dt="2026-04-17T20:28:32.595" v="248" actId="14100"/>
          <ac:spMkLst>
            <pc:docMk/>
            <pc:sldMk cId="1493802793" sldId="280"/>
            <ac:spMk id="745488" creationId="{00000000-0000-0000-0000-000000000000}"/>
          </ac:spMkLst>
        </pc:spChg>
      </pc:sldChg>
      <pc:sldChg chg="modSp mod">
        <pc:chgData name="Remenyik Bulcsú" userId="a6e9451b-c8d7-47cb-8bda-0c627b1a9592" providerId="ADAL" clId="{7245B77B-77A7-4D3D-B915-9F1C6D69CEA8}" dt="2026-04-20T08:53:43.366" v="273" actId="27636"/>
        <pc:sldMkLst>
          <pc:docMk/>
          <pc:sldMk cId="4227577736" sldId="281"/>
        </pc:sldMkLst>
        <pc:spChg chg="mod">
          <ac:chgData name="Remenyik Bulcsú" userId="a6e9451b-c8d7-47cb-8bda-0c627b1a9592" providerId="ADAL" clId="{7245B77B-77A7-4D3D-B915-9F1C6D69CEA8}" dt="2026-04-20T08:53:43.366" v="273" actId="27636"/>
          <ac:spMkLst>
            <pc:docMk/>
            <pc:sldMk cId="4227577736" sldId="281"/>
            <ac:spMk id="770050" creationId="{00000000-0000-0000-0000-000000000000}"/>
          </ac:spMkLst>
        </pc:spChg>
      </pc:sldChg>
      <pc:sldChg chg="modSp mod">
        <pc:chgData name="Remenyik Bulcsú" userId="a6e9451b-c8d7-47cb-8bda-0c627b1a9592" providerId="ADAL" clId="{7245B77B-77A7-4D3D-B915-9F1C6D69CEA8}" dt="2026-04-20T08:53:51.154" v="274" actId="14100"/>
        <pc:sldMkLst>
          <pc:docMk/>
          <pc:sldMk cId="596763087" sldId="282"/>
        </pc:sldMkLst>
        <pc:spChg chg="mod">
          <ac:chgData name="Remenyik Bulcsú" userId="a6e9451b-c8d7-47cb-8bda-0c627b1a9592" providerId="ADAL" clId="{7245B77B-77A7-4D3D-B915-9F1C6D69CEA8}" dt="2026-04-20T08:53:51.154" v="274" actId="14100"/>
          <ac:spMkLst>
            <pc:docMk/>
            <pc:sldMk cId="596763087" sldId="282"/>
            <ac:spMk id="772098" creationId="{00000000-0000-0000-0000-000000000000}"/>
          </ac:spMkLst>
        </pc:spChg>
      </pc:sldChg>
      <pc:sldChg chg="delSp modSp mod">
        <pc:chgData name="Remenyik Bulcsú" userId="a6e9451b-c8d7-47cb-8bda-0c627b1a9592" providerId="ADAL" clId="{7245B77B-77A7-4D3D-B915-9F1C6D69CEA8}" dt="2026-04-20T13:26:18.352" v="661"/>
        <pc:sldMkLst>
          <pc:docMk/>
          <pc:sldMk cId="4217254462" sldId="319"/>
        </pc:sldMkLst>
        <pc:spChg chg="mod">
          <ac:chgData name="Remenyik Bulcsú" userId="a6e9451b-c8d7-47cb-8bda-0c627b1a9592" providerId="ADAL" clId="{7245B77B-77A7-4D3D-B915-9F1C6D69CEA8}" dt="2026-04-20T13:25:55.996" v="613" actId="20577"/>
          <ac:spMkLst>
            <pc:docMk/>
            <pc:sldMk cId="4217254462" sldId="319"/>
            <ac:spMk id="2" creationId="{4E3285C1-C6F4-1342-9346-3F1F6036CD4C}"/>
          </ac:spMkLst>
        </pc:spChg>
        <pc:spChg chg="mod">
          <ac:chgData name="Remenyik Bulcsú" userId="a6e9451b-c8d7-47cb-8bda-0c627b1a9592" providerId="ADAL" clId="{7245B77B-77A7-4D3D-B915-9F1C6D69CEA8}" dt="2026-04-20T13:25:49.879" v="611" actId="20577"/>
          <ac:spMkLst>
            <pc:docMk/>
            <pc:sldMk cId="4217254462" sldId="319"/>
            <ac:spMk id="3" creationId="{EAB3894C-A465-5D47-87D3-12F97CD57081}"/>
          </ac:spMkLst>
        </pc:spChg>
        <pc:spChg chg="del mod">
          <ac:chgData name="Remenyik Bulcsú" userId="a6e9451b-c8d7-47cb-8bda-0c627b1a9592" providerId="ADAL" clId="{7245B77B-77A7-4D3D-B915-9F1C6D69CEA8}" dt="2026-04-20T13:26:18.352" v="661"/>
          <ac:spMkLst>
            <pc:docMk/>
            <pc:sldMk cId="4217254462" sldId="319"/>
            <ac:spMk id="4" creationId="{2C6F065B-3468-4633-B98C-F19C30BB3E75}"/>
          </ac:spMkLst>
        </pc:spChg>
      </pc:sldChg>
      <pc:sldChg chg="modSp mod">
        <pc:chgData name="Remenyik Bulcsú" userId="a6e9451b-c8d7-47cb-8bda-0c627b1a9592" providerId="ADAL" clId="{7245B77B-77A7-4D3D-B915-9F1C6D69CEA8}" dt="2026-04-17T20:26:29.846" v="174" actId="6549"/>
        <pc:sldMkLst>
          <pc:docMk/>
          <pc:sldMk cId="2495568194" sldId="327"/>
        </pc:sldMkLst>
        <pc:spChg chg="mod">
          <ac:chgData name="Remenyik Bulcsú" userId="a6e9451b-c8d7-47cb-8bda-0c627b1a9592" providerId="ADAL" clId="{7245B77B-77A7-4D3D-B915-9F1C6D69CEA8}" dt="2026-04-17T20:26:29.846" v="174" actId="6549"/>
          <ac:spMkLst>
            <pc:docMk/>
            <pc:sldMk cId="2495568194" sldId="327"/>
            <ac:spMk id="2" creationId="{D7732905-6EC1-40C7-9400-6ABB9BDFC412}"/>
          </ac:spMkLst>
        </pc:spChg>
      </pc:sldChg>
      <pc:sldChg chg="addSp delSp modSp mod">
        <pc:chgData name="Remenyik Bulcsú" userId="a6e9451b-c8d7-47cb-8bda-0c627b1a9592" providerId="ADAL" clId="{7245B77B-77A7-4D3D-B915-9F1C6D69CEA8}" dt="2026-04-17T20:24:41.597" v="69" actId="255"/>
        <pc:sldMkLst>
          <pc:docMk/>
          <pc:sldMk cId="1447545765" sldId="331"/>
        </pc:sldMkLst>
        <pc:spChg chg="mod">
          <ac:chgData name="Remenyik Bulcsú" userId="a6e9451b-c8d7-47cb-8bda-0c627b1a9592" providerId="ADAL" clId="{7245B77B-77A7-4D3D-B915-9F1C6D69CEA8}" dt="2026-04-17T20:24:41.597" v="69" actId="255"/>
          <ac:spMkLst>
            <pc:docMk/>
            <pc:sldMk cId="1447545765" sldId="331"/>
            <ac:spMk id="2" creationId="{007FCD85-1F5D-49B1-AF25-155B4BF878CF}"/>
          </ac:spMkLst>
        </pc:spChg>
        <pc:spChg chg="add del mod">
          <ac:chgData name="Remenyik Bulcsú" userId="a6e9451b-c8d7-47cb-8bda-0c627b1a9592" providerId="ADAL" clId="{7245B77B-77A7-4D3D-B915-9F1C6D69CEA8}" dt="2026-04-17T20:24:15.405" v="60"/>
          <ac:spMkLst>
            <pc:docMk/>
            <pc:sldMk cId="1447545765" sldId="331"/>
            <ac:spMk id="5" creationId="{386C02A7-0CEB-4B5B-8F47-07825732613A}"/>
          </ac:spMkLst>
        </pc:spChg>
        <pc:picChg chg="del">
          <ac:chgData name="Remenyik Bulcsú" userId="a6e9451b-c8d7-47cb-8bda-0c627b1a9592" providerId="ADAL" clId="{7245B77B-77A7-4D3D-B915-9F1C6D69CEA8}" dt="2026-04-17T20:24:12.537" v="59" actId="478"/>
          <ac:picMkLst>
            <pc:docMk/>
            <pc:sldMk cId="1447545765" sldId="331"/>
            <ac:picMk id="4" creationId="{45BB75A2-8DBA-4332-ABA5-B267D3B206BC}"/>
          </ac:picMkLst>
        </pc:picChg>
        <pc:picChg chg="add mod">
          <ac:chgData name="Remenyik Bulcsú" userId="a6e9451b-c8d7-47cb-8bda-0c627b1a9592" providerId="ADAL" clId="{7245B77B-77A7-4D3D-B915-9F1C6D69CEA8}" dt="2026-04-17T20:24:27.981" v="62" actId="14100"/>
          <ac:picMkLst>
            <pc:docMk/>
            <pc:sldMk cId="1447545765" sldId="331"/>
            <ac:picMk id="7" creationId="{2DF2AA89-2125-4CB7-BED7-020F4B9544E5}"/>
          </ac:picMkLst>
        </pc:picChg>
      </pc:sldChg>
      <pc:sldChg chg="modSp mod">
        <pc:chgData name="Remenyik Bulcsú" userId="a6e9451b-c8d7-47cb-8bda-0c627b1a9592" providerId="ADAL" clId="{7245B77B-77A7-4D3D-B915-9F1C6D69CEA8}" dt="2026-04-17T20:27:45.640" v="236" actId="14100"/>
        <pc:sldMkLst>
          <pc:docMk/>
          <pc:sldMk cId="2198786089" sldId="332"/>
        </pc:sldMkLst>
        <pc:spChg chg="mod">
          <ac:chgData name="Remenyik Bulcsú" userId="a6e9451b-c8d7-47cb-8bda-0c627b1a9592" providerId="ADAL" clId="{7245B77B-77A7-4D3D-B915-9F1C6D69CEA8}" dt="2026-04-17T20:27:41.365" v="234" actId="255"/>
          <ac:spMkLst>
            <pc:docMk/>
            <pc:sldMk cId="2198786089" sldId="332"/>
            <ac:spMk id="2" creationId="{59BEC4A7-5D3F-4B43-B2BB-375BB2A9FD29}"/>
          </ac:spMkLst>
        </pc:spChg>
        <pc:picChg chg="mod">
          <ac:chgData name="Remenyik Bulcsú" userId="a6e9451b-c8d7-47cb-8bda-0c627b1a9592" providerId="ADAL" clId="{7245B77B-77A7-4D3D-B915-9F1C6D69CEA8}" dt="2026-04-17T20:27:45.640" v="236" actId="14100"/>
          <ac:picMkLst>
            <pc:docMk/>
            <pc:sldMk cId="2198786089" sldId="332"/>
            <ac:picMk id="7" creationId="{B53FF26A-2D7C-4232-8D4E-5BE6875E484E}"/>
          </ac:picMkLst>
        </pc:picChg>
      </pc:sldChg>
      <pc:sldChg chg="modSp mod">
        <pc:chgData name="Remenyik Bulcsú" userId="a6e9451b-c8d7-47cb-8bda-0c627b1a9592" providerId="ADAL" clId="{7245B77B-77A7-4D3D-B915-9F1C6D69CEA8}" dt="2026-04-20T08:54:36.534" v="290" actId="20577"/>
        <pc:sldMkLst>
          <pc:docMk/>
          <pc:sldMk cId="3283503739" sldId="333"/>
        </pc:sldMkLst>
        <pc:spChg chg="mod">
          <ac:chgData name="Remenyik Bulcsú" userId="a6e9451b-c8d7-47cb-8bda-0c627b1a9592" providerId="ADAL" clId="{7245B77B-77A7-4D3D-B915-9F1C6D69CEA8}" dt="2026-04-20T08:54:36.534" v="290" actId="20577"/>
          <ac:spMkLst>
            <pc:docMk/>
            <pc:sldMk cId="3283503739" sldId="333"/>
            <ac:spMk id="2" creationId="{97A4503B-D780-4196-8A8D-82D145E266BC}"/>
          </ac:spMkLst>
        </pc:spChg>
      </pc:sldChg>
      <pc:sldChg chg="modSp mod">
        <pc:chgData name="Remenyik Bulcsú" userId="a6e9451b-c8d7-47cb-8bda-0c627b1a9592" providerId="ADAL" clId="{7245B77B-77A7-4D3D-B915-9F1C6D69CEA8}" dt="2026-04-20T08:56:52.086" v="420" actId="20577"/>
        <pc:sldMkLst>
          <pc:docMk/>
          <pc:sldMk cId="2389352529" sldId="334"/>
        </pc:sldMkLst>
        <pc:spChg chg="mod">
          <ac:chgData name="Remenyik Bulcsú" userId="a6e9451b-c8d7-47cb-8bda-0c627b1a9592" providerId="ADAL" clId="{7245B77B-77A7-4D3D-B915-9F1C6D69CEA8}" dt="2026-04-20T08:56:52.086" v="420" actId="20577"/>
          <ac:spMkLst>
            <pc:docMk/>
            <pc:sldMk cId="2389352529" sldId="334"/>
            <ac:spMk id="2" creationId="{35C85F2A-959F-4AAA-999E-146701CD7D6A}"/>
          </ac:spMkLst>
        </pc:spChg>
      </pc:sldChg>
      <pc:sldChg chg="modSp mod">
        <pc:chgData name="Remenyik Bulcsú" userId="a6e9451b-c8d7-47cb-8bda-0c627b1a9592" providerId="ADAL" clId="{7245B77B-77A7-4D3D-B915-9F1C6D69CEA8}" dt="2026-04-20T08:54:51.872" v="306" actId="20577"/>
        <pc:sldMkLst>
          <pc:docMk/>
          <pc:sldMk cId="764735519" sldId="335"/>
        </pc:sldMkLst>
        <pc:spChg chg="mod">
          <ac:chgData name="Remenyik Bulcsú" userId="a6e9451b-c8d7-47cb-8bda-0c627b1a9592" providerId="ADAL" clId="{7245B77B-77A7-4D3D-B915-9F1C6D69CEA8}" dt="2026-04-20T08:54:51.872" v="306" actId="20577"/>
          <ac:spMkLst>
            <pc:docMk/>
            <pc:sldMk cId="764735519" sldId="335"/>
            <ac:spMk id="2" creationId="{7471348E-0189-4563-A4EE-FD5F93D0CBFF}"/>
          </ac:spMkLst>
        </pc:spChg>
      </pc:sldChg>
      <pc:sldChg chg="modSp mod">
        <pc:chgData name="Remenyik Bulcsú" userId="a6e9451b-c8d7-47cb-8bda-0c627b1a9592" providerId="ADAL" clId="{7245B77B-77A7-4D3D-B915-9F1C6D69CEA8}" dt="2026-04-20T08:55:42.704" v="357" actId="20577"/>
        <pc:sldMkLst>
          <pc:docMk/>
          <pc:sldMk cId="2229668469" sldId="336"/>
        </pc:sldMkLst>
        <pc:spChg chg="mod">
          <ac:chgData name="Remenyik Bulcsú" userId="a6e9451b-c8d7-47cb-8bda-0c627b1a9592" providerId="ADAL" clId="{7245B77B-77A7-4D3D-B915-9F1C6D69CEA8}" dt="2026-04-20T08:55:42.704" v="357" actId="20577"/>
          <ac:spMkLst>
            <pc:docMk/>
            <pc:sldMk cId="2229668469" sldId="336"/>
            <ac:spMk id="2" creationId="{9DCE73BF-27F1-48E6-9A08-64DA171BB78A}"/>
          </ac:spMkLst>
        </pc:spChg>
      </pc:sldChg>
      <pc:sldChg chg="modSp mod">
        <pc:chgData name="Remenyik Bulcsú" userId="a6e9451b-c8d7-47cb-8bda-0c627b1a9592" providerId="ADAL" clId="{7245B77B-77A7-4D3D-B915-9F1C6D69CEA8}" dt="2026-04-20T09:18:23.570" v="513" actId="255"/>
        <pc:sldMkLst>
          <pc:docMk/>
          <pc:sldMk cId="3762069676" sldId="337"/>
        </pc:sldMkLst>
        <pc:spChg chg="mod">
          <ac:chgData name="Remenyik Bulcsú" userId="a6e9451b-c8d7-47cb-8bda-0c627b1a9592" providerId="ADAL" clId="{7245B77B-77A7-4D3D-B915-9F1C6D69CEA8}" dt="2026-04-20T09:18:23.570" v="513" actId="255"/>
          <ac:spMkLst>
            <pc:docMk/>
            <pc:sldMk cId="3762069676" sldId="337"/>
            <ac:spMk id="2" creationId="{5172EADA-56D1-4957-AC78-4CBA69448E3D}"/>
          </ac:spMkLst>
        </pc:spChg>
        <pc:picChg chg="mod">
          <ac:chgData name="Remenyik Bulcsú" userId="a6e9451b-c8d7-47cb-8bda-0c627b1a9592" providerId="ADAL" clId="{7245B77B-77A7-4D3D-B915-9F1C6D69CEA8}" dt="2026-04-20T08:55:53.786" v="359" actId="1076"/>
          <ac:picMkLst>
            <pc:docMk/>
            <pc:sldMk cId="3762069676" sldId="337"/>
            <ac:picMk id="4" creationId="{34857D59-0414-4E15-8A18-9216FD1A8CC3}"/>
          </ac:picMkLst>
        </pc:picChg>
      </pc:sldChg>
      <pc:sldChg chg="modSp mod ord">
        <pc:chgData name="Remenyik Bulcsú" userId="a6e9451b-c8d7-47cb-8bda-0c627b1a9592" providerId="ADAL" clId="{7245B77B-77A7-4D3D-B915-9F1C6D69CEA8}" dt="2026-04-20T09:17:07.012" v="446" actId="20577"/>
        <pc:sldMkLst>
          <pc:docMk/>
          <pc:sldMk cId="423140008" sldId="338"/>
        </pc:sldMkLst>
        <pc:spChg chg="mod">
          <ac:chgData name="Remenyik Bulcsú" userId="a6e9451b-c8d7-47cb-8bda-0c627b1a9592" providerId="ADAL" clId="{7245B77B-77A7-4D3D-B915-9F1C6D69CEA8}" dt="2026-04-20T09:17:07.012" v="446" actId="20577"/>
          <ac:spMkLst>
            <pc:docMk/>
            <pc:sldMk cId="423140008" sldId="338"/>
            <ac:spMk id="2" creationId="{28C1D8D9-4064-47CC-A0E3-1E23C265AAA3}"/>
          </ac:spMkLst>
        </pc:spChg>
      </pc:sldChg>
      <pc:sldChg chg="modSp mod">
        <pc:chgData name="Remenyik Bulcsú" userId="a6e9451b-c8d7-47cb-8bda-0c627b1a9592" providerId="ADAL" clId="{7245B77B-77A7-4D3D-B915-9F1C6D69CEA8}" dt="2026-04-20T08:57:09.653" v="431" actId="20577"/>
        <pc:sldMkLst>
          <pc:docMk/>
          <pc:sldMk cId="758236769" sldId="339"/>
        </pc:sldMkLst>
        <pc:spChg chg="mod">
          <ac:chgData name="Remenyik Bulcsú" userId="a6e9451b-c8d7-47cb-8bda-0c627b1a9592" providerId="ADAL" clId="{7245B77B-77A7-4D3D-B915-9F1C6D69CEA8}" dt="2026-04-20T08:57:09.653" v="431" actId="20577"/>
          <ac:spMkLst>
            <pc:docMk/>
            <pc:sldMk cId="758236769" sldId="339"/>
            <ac:spMk id="2" creationId="{2CEA07B2-557D-45E8-BAF7-11ED25BEDC17}"/>
          </ac:spMkLst>
        </pc:spChg>
        <pc:picChg chg="mod">
          <ac:chgData name="Remenyik Bulcsú" userId="a6e9451b-c8d7-47cb-8bda-0c627b1a9592" providerId="ADAL" clId="{7245B77B-77A7-4D3D-B915-9F1C6D69CEA8}" dt="2026-04-20T08:56:27.622" v="385" actId="1076"/>
          <ac:picMkLst>
            <pc:docMk/>
            <pc:sldMk cId="758236769" sldId="339"/>
            <ac:picMk id="4" creationId="{CB495BEB-1FB8-45D0-8134-823759065D38}"/>
          </ac:picMkLst>
        </pc:picChg>
      </pc:sldChg>
      <pc:sldChg chg="modSp mod">
        <pc:chgData name="Remenyik Bulcsú" userId="a6e9451b-c8d7-47cb-8bda-0c627b1a9592" providerId="ADAL" clId="{7245B77B-77A7-4D3D-B915-9F1C6D69CEA8}" dt="2026-04-20T09:19:38.470" v="562" actId="255"/>
        <pc:sldMkLst>
          <pc:docMk/>
          <pc:sldMk cId="541681248" sldId="340"/>
        </pc:sldMkLst>
        <pc:spChg chg="mod">
          <ac:chgData name="Remenyik Bulcsú" userId="a6e9451b-c8d7-47cb-8bda-0c627b1a9592" providerId="ADAL" clId="{7245B77B-77A7-4D3D-B915-9F1C6D69CEA8}" dt="2026-04-20T09:19:38.470" v="562" actId="255"/>
          <ac:spMkLst>
            <pc:docMk/>
            <pc:sldMk cId="541681248" sldId="340"/>
            <ac:spMk id="2" creationId="{123E9021-2416-4937-B670-95E0AC7B942D}"/>
          </ac:spMkLst>
        </pc:spChg>
      </pc:sldChg>
      <pc:sldChg chg="addSp delSp modSp new mod">
        <pc:chgData name="Remenyik Bulcsú" userId="a6e9451b-c8d7-47cb-8bda-0c627b1a9592" providerId="ADAL" clId="{7245B77B-77A7-4D3D-B915-9F1C6D69CEA8}" dt="2026-04-17T20:21:52.154" v="58" actId="255"/>
        <pc:sldMkLst>
          <pc:docMk/>
          <pc:sldMk cId="2816352952" sldId="341"/>
        </pc:sldMkLst>
        <pc:spChg chg="mod">
          <ac:chgData name="Remenyik Bulcsú" userId="a6e9451b-c8d7-47cb-8bda-0c627b1a9592" providerId="ADAL" clId="{7245B77B-77A7-4D3D-B915-9F1C6D69CEA8}" dt="2026-04-17T20:21:52.154" v="58" actId="255"/>
          <ac:spMkLst>
            <pc:docMk/>
            <pc:sldMk cId="2816352952" sldId="341"/>
            <ac:spMk id="2" creationId="{DE39B7C1-79DC-4685-AC5B-B04F1A346CD1}"/>
          </ac:spMkLst>
        </pc:spChg>
        <pc:spChg chg="del">
          <ac:chgData name="Remenyik Bulcsú" userId="a6e9451b-c8d7-47cb-8bda-0c627b1a9592" providerId="ADAL" clId="{7245B77B-77A7-4D3D-B915-9F1C6D69CEA8}" dt="2026-04-17T20:15:58.017" v="43"/>
          <ac:spMkLst>
            <pc:docMk/>
            <pc:sldMk cId="2816352952" sldId="341"/>
            <ac:spMk id="3" creationId="{179FB587-961A-4A41-8C85-3530C2ED4085}"/>
          </ac:spMkLst>
        </pc:spChg>
        <pc:picChg chg="del mod">
          <ac:chgData name="Remenyik Bulcsú" userId="a6e9451b-c8d7-47cb-8bda-0c627b1a9592" providerId="ADAL" clId="{7245B77B-77A7-4D3D-B915-9F1C6D69CEA8}" dt="2026-04-17T20:14:31.606" v="2"/>
          <ac:picMkLst>
            <pc:docMk/>
            <pc:sldMk cId="2816352952" sldId="341"/>
            <ac:picMk id="4" creationId="{07E2D142-1BE7-4C1F-B0C7-26138BCA500C}"/>
          </ac:picMkLst>
        </pc:picChg>
        <pc:picChg chg="add mod">
          <ac:chgData name="Remenyik Bulcsú" userId="a6e9451b-c8d7-47cb-8bda-0c627b1a9592" providerId="ADAL" clId="{7245B77B-77A7-4D3D-B915-9F1C6D69CEA8}" dt="2026-04-17T20:21:31.422" v="51" actId="14100"/>
          <ac:picMkLst>
            <pc:docMk/>
            <pc:sldMk cId="2816352952" sldId="341"/>
            <ac:picMk id="5" creationId="{14B377F3-AFB7-484D-9CCB-38E88D6E3FF2}"/>
          </ac:picMkLst>
        </pc:picChg>
      </pc:sldChg>
      <pc:sldChg chg="del">
        <pc:chgData name="Remenyik Bulcsú" userId="a6e9451b-c8d7-47cb-8bda-0c627b1a9592" providerId="ADAL" clId="{7245B77B-77A7-4D3D-B915-9F1C6D69CEA8}" dt="2026-04-17T20:16:08.817" v="48" actId="47"/>
        <pc:sldMkLst>
          <pc:docMk/>
          <pc:sldMk cId="411922220" sldId="342"/>
        </pc:sldMkLst>
      </pc:sldChg>
      <pc:sldChg chg="modSp add del mod modTransition">
        <pc:chgData name="Remenyik Bulcsú" userId="a6e9451b-c8d7-47cb-8bda-0c627b1a9592" providerId="ADAL" clId="{7245B77B-77A7-4D3D-B915-9F1C6D69CEA8}" dt="2026-04-17T20:16:07.590" v="47" actId="47"/>
        <pc:sldMkLst>
          <pc:docMk/>
          <pc:sldMk cId="168363900" sldId="343"/>
        </pc:sldMkLst>
        <pc:graphicFrameChg chg="mod">
          <ac:chgData name="Remenyik Bulcsú" userId="a6e9451b-c8d7-47cb-8bda-0c627b1a9592" providerId="ADAL" clId="{7245B77B-77A7-4D3D-B915-9F1C6D69CEA8}" dt="2026-04-17T20:14:57.053" v="5" actId="1076"/>
          <ac:graphicFrameMkLst>
            <pc:docMk/>
            <pc:sldMk cId="168363900" sldId="343"/>
            <ac:graphicFrameMk id="8" creationId="{079AAAD0-FE96-4BD9-8909-D3FA40139350}"/>
          </ac:graphicFrameMkLst>
        </pc:graphicFrameChg>
      </pc:sldChg>
      <pc:sldChg chg="modSp new add del mod">
        <pc:chgData name="Remenyik Bulcsú" userId="a6e9451b-c8d7-47cb-8bda-0c627b1a9592" providerId="ADAL" clId="{7245B77B-77A7-4D3D-B915-9F1C6D69CEA8}" dt="2026-04-17T20:15:46.982" v="30" actId="680"/>
        <pc:sldMkLst>
          <pc:docMk/>
          <pc:sldMk cId="926757219" sldId="344"/>
        </pc:sldMkLst>
        <pc:spChg chg="mod">
          <ac:chgData name="Remenyik Bulcsú" userId="a6e9451b-c8d7-47cb-8bda-0c627b1a9592" providerId="ADAL" clId="{7245B77B-77A7-4D3D-B915-9F1C6D69CEA8}" dt="2026-04-17T20:15:35.237" v="27" actId="20577"/>
          <ac:spMkLst>
            <pc:docMk/>
            <pc:sldMk cId="926757219" sldId="344"/>
            <ac:spMk id="2" creationId="{78706FE8-36F2-4AA7-B4A4-8732D734A9A0}"/>
          </ac:spMkLst>
        </pc:spChg>
      </pc:sldChg>
      <pc:sldChg chg="modSp add del mod modTransition">
        <pc:chgData name="Remenyik Bulcsú" userId="a6e9451b-c8d7-47cb-8bda-0c627b1a9592" providerId="ADAL" clId="{7245B77B-77A7-4D3D-B915-9F1C6D69CEA8}" dt="2026-04-17T20:15:31.381" v="26"/>
        <pc:sldMkLst>
          <pc:docMk/>
          <pc:sldMk cId="2042102751" sldId="345"/>
        </pc:sldMkLst>
        <pc:picChg chg="mod">
          <ac:chgData name="Remenyik Bulcsú" userId="a6e9451b-c8d7-47cb-8bda-0c627b1a9592" providerId="ADAL" clId="{7245B77B-77A7-4D3D-B915-9F1C6D69CEA8}" dt="2026-04-17T20:15:29.833" v="25" actId="14100"/>
          <ac:picMkLst>
            <pc:docMk/>
            <pc:sldMk cId="2042102751" sldId="345"/>
            <ac:picMk id="6" creationId="{BD08F422-6329-43A4-A83A-C9993C581E13}"/>
          </ac:picMkLst>
        </pc:picChg>
      </pc:sldChg>
      <pc:sldMasterChg chg="del delSldLayout">
        <pc:chgData name="Remenyik Bulcsú" userId="a6e9451b-c8d7-47cb-8bda-0c627b1a9592" providerId="ADAL" clId="{7245B77B-77A7-4D3D-B915-9F1C6D69CEA8}" dt="2026-04-17T20:16:08.817" v="48" actId="47"/>
        <pc:sldMasterMkLst>
          <pc:docMk/>
          <pc:sldMasterMk cId="3647460756" sldId="2147483694"/>
        </pc:sldMasterMkLst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1751506196" sldId="2147483695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2937244518" sldId="2147483696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2297123942" sldId="2147483697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2120368400" sldId="2147483698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1347506222" sldId="2147483699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3565605717" sldId="2147483700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1819132858" sldId="2147483701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1385915557" sldId="2147483702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1436986213" sldId="2147483703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2346308652" sldId="2147483704"/>
          </pc:sldLayoutMkLst>
        </pc:sldLayoutChg>
        <pc:sldLayoutChg chg="del">
          <pc:chgData name="Remenyik Bulcsú" userId="a6e9451b-c8d7-47cb-8bda-0c627b1a9592" providerId="ADAL" clId="{7245B77B-77A7-4D3D-B915-9F1C6D69CEA8}" dt="2026-04-17T20:16:08.817" v="48" actId="47"/>
          <pc:sldLayoutMkLst>
            <pc:docMk/>
            <pc:sldMasterMk cId="3647460756" sldId="2147483694"/>
            <pc:sldLayoutMk cId="793181536" sldId="214748370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B800D-409E-437F-A51B-37C2AB7EAC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9242DE1-DE47-49B0-94CF-3588B0D5230D}">
      <dgm:prSet phldrT="[Szöveg]"/>
      <dgm:spPr/>
      <dgm:t>
        <a:bodyPr/>
        <a:lstStyle/>
        <a:p>
          <a:r>
            <a:rPr lang="hu-HU"/>
            <a:t>TDM menedzser</a:t>
          </a:r>
        </a:p>
      </dgm:t>
    </dgm:pt>
    <dgm:pt modelId="{FEAD9E41-D93F-4532-A7A3-7187FC7BF915}" type="parTrans" cxnId="{35432971-5222-45CB-AA77-C7FAFE89EAC7}">
      <dgm:prSet/>
      <dgm:spPr/>
      <dgm:t>
        <a:bodyPr/>
        <a:lstStyle/>
        <a:p>
          <a:endParaRPr lang="hu-HU"/>
        </a:p>
      </dgm:t>
    </dgm:pt>
    <dgm:pt modelId="{87703A06-54D2-4A78-8A76-9F8C382A53D9}" type="sibTrans" cxnId="{35432971-5222-45CB-AA77-C7FAFE89EAC7}">
      <dgm:prSet/>
      <dgm:spPr/>
      <dgm:t>
        <a:bodyPr/>
        <a:lstStyle/>
        <a:p>
          <a:endParaRPr lang="hu-HU"/>
        </a:p>
      </dgm:t>
    </dgm:pt>
    <dgm:pt modelId="{6B411DF8-F409-4392-A2C4-74BAFA93FF2F}">
      <dgm:prSet phldrT="[Szöveg]"/>
      <dgm:spPr/>
      <dgm:t>
        <a:bodyPr/>
        <a:lstStyle/>
        <a:p>
          <a:r>
            <a:rPr lang="hu-HU"/>
            <a:t>Információs iroda</a:t>
          </a:r>
        </a:p>
      </dgm:t>
    </dgm:pt>
    <dgm:pt modelId="{F8782E80-C115-466F-AC40-6309F7F10E1B}" type="parTrans" cxnId="{8E4014F7-BE43-4085-8044-B9E46A81547C}">
      <dgm:prSet/>
      <dgm:spPr/>
      <dgm:t>
        <a:bodyPr/>
        <a:lstStyle/>
        <a:p>
          <a:endParaRPr lang="hu-HU"/>
        </a:p>
      </dgm:t>
    </dgm:pt>
    <dgm:pt modelId="{21A7216D-5570-4DAA-B88A-E2243F56202A}" type="sibTrans" cxnId="{8E4014F7-BE43-4085-8044-B9E46A81547C}">
      <dgm:prSet/>
      <dgm:spPr/>
      <dgm:t>
        <a:bodyPr/>
        <a:lstStyle/>
        <a:p>
          <a:endParaRPr lang="hu-HU"/>
        </a:p>
      </dgm:t>
    </dgm:pt>
    <dgm:pt modelId="{05F9E100-A7FC-4070-8818-A52763CAC29D}">
      <dgm:prSet phldrT="[Szöveg]"/>
      <dgm:spPr/>
      <dgm:t>
        <a:bodyPr/>
        <a:lstStyle/>
        <a:p>
          <a:r>
            <a:rPr lang="hu-HU"/>
            <a:t>PR</a:t>
          </a:r>
        </a:p>
      </dgm:t>
    </dgm:pt>
    <dgm:pt modelId="{E271B8EC-97C0-40A7-9689-F9A509CBA658}" type="parTrans" cxnId="{632D7300-F4AA-4EB6-945B-8BB54252D1D6}">
      <dgm:prSet/>
      <dgm:spPr/>
      <dgm:t>
        <a:bodyPr/>
        <a:lstStyle/>
        <a:p>
          <a:endParaRPr lang="hu-HU"/>
        </a:p>
      </dgm:t>
    </dgm:pt>
    <dgm:pt modelId="{12895350-76B0-4851-BC72-402131B699E1}" type="sibTrans" cxnId="{632D7300-F4AA-4EB6-945B-8BB54252D1D6}">
      <dgm:prSet/>
      <dgm:spPr/>
      <dgm:t>
        <a:bodyPr/>
        <a:lstStyle/>
        <a:p>
          <a:endParaRPr lang="hu-HU"/>
        </a:p>
      </dgm:t>
    </dgm:pt>
    <dgm:pt modelId="{6019FE57-56F4-4A72-B145-396BE5421982}">
      <dgm:prSet phldrT="[Szöveg]"/>
      <dgm:spPr/>
      <dgm:t>
        <a:bodyPr/>
        <a:lstStyle/>
        <a:p>
          <a:r>
            <a:rPr lang="hu-HU"/>
            <a:t>Adminisztráció</a:t>
          </a:r>
        </a:p>
        <a:p>
          <a:r>
            <a:rPr lang="hu-HU"/>
            <a:t>(részben kiszervezve)</a:t>
          </a:r>
        </a:p>
      </dgm:t>
    </dgm:pt>
    <dgm:pt modelId="{EB59E43F-C63C-4494-919F-311902BF3712}" type="parTrans" cxnId="{281BDE43-1CC0-48E4-AB82-83DD9B20C988}">
      <dgm:prSet/>
      <dgm:spPr/>
      <dgm:t>
        <a:bodyPr/>
        <a:lstStyle/>
        <a:p>
          <a:endParaRPr lang="hu-HU"/>
        </a:p>
      </dgm:t>
    </dgm:pt>
    <dgm:pt modelId="{D198A38E-21D3-42FF-BC56-99B54485604B}" type="sibTrans" cxnId="{281BDE43-1CC0-48E4-AB82-83DD9B20C988}">
      <dgm:prSet/>
      <dgm:spPr/>
      <dgm:t>
        <a:bodyPr/>
        <a:lstStyle/>
        <a:p>
          <a:endParaRPr lang="hu-HU"/>
        </a:p>
      </dgm:t>
    </dgm:pt>
    <dgm:pt modelId="{090F5605-A36C-46DB-8902-5AB0DF4E69CF}">
      <dgm:prSet/>
      <dgm:spPr/>
      <dgm:t>
        <a:bodyPr/>
        <a:lstStyle/>
        <a:p>
          <a:r>
            <a:rPr lang="hu-HU"/>
            <a:t>Marketing</a:t>
          </a:r>
        </a:p>
      </dgm:t>
    </dgm:pt>
    <dgm:pt modelId="{48B5C15C-7C62-48EE-91AB-C3B98756C911}" type="parTrans" cxnId="{DB4684A2-1083-421C-AB81-15B2F7B4939D}">
      <dgm:prSet/>
      <dgm:spPr/>
      <dgm:t>
        <a:bodyPr/>
        <a:lstStyle/>
        <a:p>
          <a:endParaRPr lang="hu-HU"/>
        </a:p>
      </dgm:t>
    </dgm:pt>
    <dgm:pt modelId="{0105D789-AA73-428C-BA46-9C93BB7C8570}" type="sibTrans" cxnId="{DB4684A2-1083-421C-AB81-15B2F7B4939D}">
      <dgm:prSet/>
      <dgm:spPr/>
      <dgm:t>
        <a:bodyPr/>
        <a:lstStyle/>
        <a:p>
          <a:endParaRPr lang="hu-HU"/>
        </a:p>
      </dgm:t>
    </dgm:pt>
    <dgm:pt modelId="{BF7D891B-01A3-4E80-B8B1-36259D76F1CB}">
      <dgm:prSet/>
      <dgm:spPr/>
      <dgm:t>
        <a:bodyPr/>
        <a:lstStyle/>
        <a:p>
          <a:r>
            <a:rPr lang="hu-HU"/>
            <a:t>Vendégkezelés</a:t>
          </a:r>
        </a:p>
      </dgm:t>
    </dgm:pt>
    <dgm:pt modelId="{22B26392-11AD-4CA2-A8FC-4EFB56017952}" type="parTrans" cxnId="{41774816-221A-4315-87B0-04276934A693}">
      <dgm:prSet/>
      <dgm:spPr/>
      <dgm:t>
        <a:bodyPr/>
        <a:lstStyle/>
        <a:p>
          <a:endParaRPr lang="hu-HU"/>
        </a:p>
      </dgm:t>
    </dgm:pt>
    <dgm:pt modelId="{D48D5CB8-531D-4B61-B24C-3F5E18D85FFD}" type="sibTrans" cxnId="{41774816-221A-4315-87B0-04276934A693}">
      <dgm:prSet/>
      <dgm:spPr/>
      <dgm:t>
        <a:bodyPr/>
        <a:lstStyle/>
        <a:p>
          <a:endParaRPr lang="hu-HU"/>
        </a:p>
      </dgm:t>
    </dgm:pt>
    <dgm:pt modelId="{579570FB-A000-43E8-B8BA-FA8253DEC545}">
      <dgm:prSet/>
      <dgm:spPr/>
      <dgm:t>
        <a:bodyPr/>
        <a:lstStyle/>
        <a:p>
          <a:r>
            <a:rPr lang="hu-HU"/>
            <a:t>Termékfejlesztés, értékesítés</a:t>
          </a:r>
        </a:p>
      </dgm:t>
    </dgm:pt>
    <dgm:pt modelId="{A279FBC6-11CD-4A88-B632-8BB6065251A5}" type="parTrans" cxnId="{A1CE65F8-5E93-4114-846A-32DABAF98BBF}">
      <dgm:prSet/>
      <dgm:spPr/>
      <dgm:t>
        <a:bodyPr/>
        <a:lstStyle/>
        <a:p>
          <a:endParaRPr lang="hu-HU"/>
        </a:p>
      </dgm:t>
    </dgm:pt>
    <dgm:pt modelId="{21F52F5F-8584-4838-B37F-BC4667C40A3E}" type="sibTrans" cxnId="{A1CE65F8-5E93-4114-846A-32DABAF98BBF}">
      <dgm:prSet/>
      <dgm:spPr/>
      <dgm:t>
        <a:bodyPr/>
        <a:lstStyle/>
        <a:p>
          <a:endParaRPr lang="hu-HU"/>
        </a:p>
      </dgm:t>
    </dgm:pt>
    <dgm:pt modelId="{15498260-981C-467E-B884-E9563BC4224F}" type="pres">
      <dgm:prSet presAssocID="{6EAB800D-409E-437F-A51B-37C2AB7EAC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6C358E-E47C-4ACD-9726-DF9ACE1CA635}" type="pres">
      <dgm:prSet presAssocID="{29242DE1-DE47-49B0-94CF-3588B0D5230D}" presName="hierRoot1" presStyleCnt="0">
        <dgm:presLayoutVars>
          <dgm:hierBranch val="init"/>
        </dgm:presLayoutVars>
      </dgm:prSet>
      <dgm:spPr/>
    </dgm:pt>
    <dgm:pt modelId="{2C83B556-E14D-4724-BC3D-94BCD13B5DC4}" type="pres">
      <dgm:prSet presAssocID="{29242DE1-DE47-49B0-94CF-3588B0D5230D}" presName="rootComposite1" presStyleCnt="0"/>
      <dgm:spPr/>
    </dgm:pt>
    <dgm:pt modelId="{8A6F4E1B-76A3-453C-8769-F8B9E67DD9F5}" type="pres">
      <dgm:prSet presAssocID="{29242DE1-DE47-49B0-94CF-3588B0D5230D}" presName="rootText1" presStyleLbl="node0" presStyleIdx="0" presStyleCnt="1">
        <dgm:presLayoutVars>
          <dgm:chPref val="3"/>
        </dgm:presLayoutVars>
      </dgm:prSet>
      <dgm:spPr/>
    </dgm:pt>
    <dgm:pt modelId="{687880D8-713B-4A33-B9A6-363439DAD9A4}" type="pres">
      <dgm:prSet presAssocID="{29242DE1-DE47-49B0-94CF-3588B0D5230D}" presName="rootConnector1" presStyleLbl="node1" presStyleIdx="0" presStyleCnt="0"/>
      <dgm:spPr/>
    </dgm:pt>
    <dgm:pt modelId="{AD074A09-E3E5-4109-94FA-6E7B96DFB8EE}" type="pres">
      <dgm:prSet presAssocID="{29242DE1-DE47-49B0-94CF-3588B0D5230D}" presName="hierChild2" presStyleCnt="0"/>
      <dgm:spPr/>
    </dgm:pt>
    <dgm:pt modelId="{311FA600-6EF8-4009-AC9E-7406D9FC627C}" type="pres">
      <dgm:prSet presAssocID="{F8782E80-C115-466F-AC40-6309F7F10E1B}" presName="Name37" presStyleLbl="parChTrans1D2" presStyleIdx="0" presStyleCnt="4"/>
      <dgm:spPr/>
    </dgm:pt>
    <dgm:pt modelId="{B0BFF5F1-2346-4758-AC8E-0FB82CC6BECD}" type="pres">
      <dgm:prSet presAssocID="{6B411DF8-F409-4392-A2C4-74BAFA93FF2F}" presName="hierRoot2" presStyleCnt="0">
        <dgm:presLayoutVars>
          <dgm:hierBranch val="init"/>
        </dgm:presLayoutVars>
      </dgm:prSet>
      <dgm:spPr/>
    </dgm:pt>
    <dgm:pt modelId="{081BAC2C-CE4E-47A0-B116-9AB878B9D833}" type="pres">
      <dgm:prSet presAssocID="{6B411DF8-F409-4392-A2C4-74BAFA93FF2F}" presName="rootComposite" presStyleCnt="0"/>
      <dgm:spPr/>
    </dgm:pt>
    <dgm:pt modelId="{DA4CC82D-81E8-4E98-BA72-EB9B66375532}" type="pres">
      <dgm:prSet presAssocID="{6B411DF8-F409-4392-A2C4-74BAFA93FF2F}" presName="rootText" presStyleLbl="node2" presStyleIdx="0" presStyleCnt="4">
        <dgm:presLayoutVars>
          <dgm:chPref val="3"/>
        </dgm:presLayoutVars>
      </dgm:prSet>
      <dgm:spPr/>
    </dgm:pt>
    <dgm:pt modelId="{2FE405B1-9B44-4049-95CE-95966B1F03DE}" type="pres">
      <dgm:prSet presAssocID="{6B411DF8-F409-4392-A2C4-74BAFA93FF2F}" presName="rootConnector" presStyleLbl="node2" presStyleIdx="0" presStyleCnt="4"/>
      <dgm:spPr/>
    </dgm:pt>
    <dgm:pt modelId="{4DA13F6B-C75E-40BA-A45E-984C297843B4}" type="pres">
      <dgm:prSet presAssocID="{6B411DF8-F409-4392-A2C4-74BAFA93FF2F}" presName="hierChild4" presStyleCnt="0"/>
      <dgm:spPr/>
    </dgm:pt>
    <dgm:pt modelId="{802D6C26-5448-4039-9688-85824F5C2171}" type="pres">
      <dgm:prSet presAssocID="{22B26392-11AD-4CA2-A8FC-4EFB56017952}" presName="Name37" presStyleLbl="parChTrans1D3" presStyleIdx="0" presStyleCnt="2"/>
      <dgm:spPr/>
    </dgm:pt>
    <dgm:pt modelId="{BE805F4D-7281-4D04-9110-2934DAA0F756}" type="pres">
      <dgm:prSet presAssocID="{BF7D891B-01A3-4E80-B8B1-36259D76F1CB}" presName="hierRoot2" presStyleCnt="0">
        <dgm:presLayoutVars>
          <dgm:hierBranch val="init"/>
        </dgm:presLayoutVars>
      </dgm:prSet>
      <dgm:spPr/>
    </dgm:pt>
    <dgm:pt modelId="{0463B827-6BED-4E3F-8A91-6F7E708BDB88}" type="pres">
      <dgm:prSet presAssocID="{BF7D891B-01A3-4E80-B8B1-36259D76F1CB}" presName="rootComposite" presStyleCnt="0"/>
      <dgm:spPr/>
    </dgm:pt>
    <dgm:pt modelId="{C5430A89-C130-49BF-A91D-4FF5E90829A0}" type="pres">
      <dgm:prSet presAssocID="{BF7D891B-01A3-4E80-B8B1-36259D76F1CB}" presName="rootText" presStyleLbl="node3" presStyleIdx="0" presStyleCnt="2">
        <dgm:presLayoutVars>
          <dgm:chPref val="3"/>
        </dgm:presLayoutVars>
      </dgm:prSet>
      <dgm:spPr/>
    </dgm:pt>
    <dgm:pt modelId="{C28AB333-5123-464B-B281-D6D4B1375EC2}" type="pres">
      <dgm:prSet presAssocID="{BF7D891B-01A3-4E80-B8B1-36259D76F1CB}" presName="rootConnector" presStyleLbl="node3" presStyleIdx="0" presStyleCnt="2"/>
      <dgm:spPr/>
    </dgm:pt>
    <dgm:pt modelId="{3D8A4B9F-6520-40BC-8906-241D3F2A78AE}" type="pres">
      <dgm:prSet presAssocID="{BF7D891B-01A3-4E80-B8B1-36259D76F1CB}" presName="hierChild4" presStyleCnt="0"/>
      <dgm:spPr/>
    </dgm:pt>
    <dgm:pt modelId="{2916C1E7-5EB5-4F17-9EBE-1D7FB7F87D49}" type="pres">
      <dgm:prSet presAssocID="{BF7D891B-01A3-4E80-B8B1-36259D76F1CB}" presName="hierChild5" presStyleCnt="0"/>
      <dgm:spPr/>
    </dgm:pt>
    <dgm:pt modelId="{F5970581-0993-477D-A79F-808D7DA1F661}" type="pres">
      <dgm:prSet presAssocID="{6B411DF8-F409-4392-A2C4-74BAFA93FF2F}" presName="hierChild5" presStyleCnt="0"/>
      <dgm:spPr/>
    </dgm:pt>
    <dgm:pt modelId="{066020DB-46E3-40B4-A24E-06E757C282F2}" type="pres">
      <dgm:prSet presAssocID="{48B5C15C-7C62-48EE-91AB-C3B98756C911}" presName="Name37" presStyleLbl="parChTrans1D2" presStyleIdx="1" presStyleCnt="4"/>
      <dgm:spPr/>
    </dgm:pt>
    <dgm:pt modelId="{07A115DA-289A-4813-ADA7-60D4B3052BD8}" type="pres">
      <dgm:prSet presAssocID="{090F5605-A36C-46DB-8902-5AB0DF4E69CF}" presName="hierRoot2" presStyleCnt="0">
        <dgm:presLayoutVars>
          <dgm:hierBranch val="init"/>
        </dgm:presLayoutVars>
      </dgm:prSet>
      <dgm:spPr/>
    </dgm:pt>
    <dgm:pt modelId="{788B848A-F753-4833-AAD0-DEB540B926EC}" type="pres">
      <dgm:prSet presAssocID="{090F5605-A36C-46DB-8902-5AB0DF4E69CF}" presName="rootComposite" presStyleCnt="0"/>
      <dgm:spPr/>
    </dgm:pt>
    <dgm:pt modelId="{90155C54-1D76-4BFC-BBC1-75274EE60F76}" type="pres">
      <dgm:prSet presAssocID="{090F5605-A36C-46DB-8902-5AB0DF4E69CF}" presName="rootText" presStyleLbl="node2" presStyleIdx="1" presStyleCnt="4">
        <dgm:presLayoutVars>
          <dgm:chPref val="3"/>
        </dgm:presLayoutVars>
      </dgm:prSet>
      <dgm:spPr/>
    </dgm:pt>
    <dgm:pt modelId="{2E6DE42F-DEEC-4D41-9FE8-83279ECF905E}" type="pres">
      <dgm:prSet presAssocID="{090F5605-A36C-46DB-8902-5AB0DF4E69CF}" presName="rootConnector" presStyleLbl="node2" presStyleIdx="1" presStyleCnt="4"/>
      <dgm:spPr/>
    </dgm:pt>
    <dgm:pt modelId="{88918AFA-CB27-406A-8A3F-0B6D03276176}" type="pres">
      <dgm:prSet presAssocID="{090F5605-A36C-46DB-8902-5AB0DF4E69CF}" presName="hierChild4" presStyleCnt="0"/>
      <dgm:spPr/>
    </dgm:pt>
    <dgm:pt modelId="{93F4AC68-A334-483C-8E91-CD6081B2011A}" type="pres">
      <dgm:prSet presAssocID="{A279FBC6-11CD-4A88-B632-8BB6065251A5}" presName="Name37" presStyleLbl="parChTrans1D3" presStyleIdx="1" presStyleCnt="2"/>
      <dgm:spPr/>
    </dgm:pt>
    <dgm:pt modelId="{598E0192-CE25-41B1-B425-48F1A2F79993}" type="pres">
      <dgm:prSet presAssocID="{579570FB-A000-43E8-B8BA-FA8253DEC545}" presName="hierRoot2" presStyleCnt="0">
        <dgm:presLayoutVars>
          <dgm:hierBranch val="init"/>
        </dgm:presLayoutVars>
      </dgm:prSet>
      <dgm:spPr/>
    </dgm:pt>
    <dgm:pt modelId="{EEF04E67-7136-4CA3-96EF-D3D136F09D7D}" type="pres">
      <dgm:prSet presAssocID="{579570FB-A000-43E8-B8BA-FA8253DEC545}" presName="rootComposite" presStyleCnt="0"/>
      <dgm:spPr/>
    </dgm:pt>
    <dgm:pt modelId="{5D680BF7-89D0-4ECB-92E3-8DD510A4F919}" type="pres">
      <dgm:prSet presAssocID="{579570FB-A000-43E8-B8BA-FA8253DEC545}" presName="rootText" presStyleLbl="node3" presStyleIdx="1" presStyleCnt="2">
        <dgm:presLayoutVars>
          <dgm:chPref val="3"/>
        </dgm:presLayoutVars>
      </dgm:prSet>
      <dgm:spPr/>
    </dgm:pt>
    <dgm:pt modelId="{2B6912C5-252C-49EF-A5DF-5900FA43ECC5}" type="pres">
      <dgm:prSet presAssocID="{579570FB-A000-43E8-B8BA-FA8253DEC545}" presName="rootConnector" presStyleLbl="node3" presStyleIdx="1" presStyleCnt="2"/>
      <dgm:spPr/>
    </dgm:pt>
    <dgm:pt modelId="{A3228DF7-28BA-46BC-9F9C-79D1334BE5D3}" type="pres">
      <dgm:prSet presAssocID="{579570FB-A000-43E8-B8BA-FA8253DEC545}" presName="hierChild4" presStyleCnt="0"/>
      <dgm:spPr/>
    </dgm:pt>
    <dgm:pt modelId="{2C497332-B0CC-4ABB-AEBD-D2A2A5ED59AE}" type="pres">
      <dgm:prSet presAssocID="{579570FB-A000-43E8-B8BA-FA8253DEC545}" presName="hierChild5" presStyleCnt="0"/>
      <dgm:spPr/>
    </dgm:pt>
    <dgm:pt modelId="{7A202AE7-C668-4107-A40D-A4C75367D23B}" type="pres">
      <dgm:prSet presAssocID="{090F5605-A36C-46DB-8902-5AB0DF4E69CF}" presName="hierChild5" presStyleCnt="0"/>
      <dgm:spPr/>
    </dgm:pt>
    <dgm:pt modelId="{6F2F7EA2-7227-4DEB-9EBF-DC864EBAC154}" type="pres">
      <dgm:prSet presAssocID="{E271B8EC-97C0-40A7-9689-F9A509CBA658}" presName="Name37" presStyleLbl="parChTrans1D2" presStyleIdx="2" presStyleCnt="4"/>
      <dgm:spPr/>
    </dgm:pt>
    <dgm:pt modelId="{EE89004A-5E98-43EB-AC8B-D75023A43C1B}" type="pres">
      <dgm:prSet presAssocID="{05F9E100-A7FC-4070-8818-A52763CAC29D}" presName="hierRoot2" presStyleCnt="0">
        <dgm:presLayoutVars>
          <dgm:hierBranch val="init"/>
        </dgm:presLayoutVars>
      </dgm:prSet>
      <dgm:spPr/>
    </dgm:pt>
    <dgm:pt modelId="{B8A3E333-E373-428B-854C-00438D76FD9A}" type="pres">
      <dgm:prSet presAssocID="{05F9E100-A7FC-4070-8818-A52763CAC29D}" presName="rootComposite" presStyleCnt="0"/>
      <dgm:spPr/>
    </dgm:pt>
    <dgm:pt modelId="{FE1A1AD5-4C2F-46DD-BCDE-B687E9F47F1E}" type="pres">
      <dgm:prSet presAssocID="{05F9E100-A7FC-4070-8818-A52763CAC29D}" presName="rootText" presStyleLbl="node2" presStyleIdx="2" presStyleCnt="4">
        <dgm:presLayoutVars>
          <dgm:chPref val="3"/>
        </dgm:presLayoutVars>
      </dgm:prSet>
      <dgm:spPr/>
    </dgm:pt>
    <dgm:pt modelId="{0C2FC0F0-9810-4EA0-A73A-71DD815717CE}" type="pres">
      <dgm:prSet presAssocID="{05F9E100-A7FC-4070-8818-A52763CAC29D}" presName="rootConnector" presStyleLbl="node2" presStyleIdx="2" presStyleCnt="4"/>
      <dgm:spPr/>
    </dgm:pt>
    <dgm:pt modelId="{5B3E7827-15A2-428C-8502-B56A2EFB94BB}" type="pres">
      <dgm:prSet presAssocID="{05F9E100-A7FC-4070-8818-A52763CAC29D}" presName="hierChild4" presStyleCnt="0"/>
      <dgm:spPr/>
    </dgm:pt>
    <dgm:pt modelId="{B6BF0134-2CE5-4335-9725-374CC45A6A99}" type="pres">
      <dgm:prSet presAssocID="{05F9E100-A7FC-4070-8818-A52763CAC29D}" presName="hierChild5" presStyleCnt="0"/>
      <dgm:spPr/>
    </dgm:pt>
    <dgm:pt modelId="{2EEFDA3D-0F37-4516-A599-F59E1B12ADB8}" type="pres">
      <dgm:prSet presAssocID="{EB59E43F-C63C-4494-919F-311902BF3712}" presName="Name37" presStyleLbl="parChTrans1D2" presStyleIdx="3" presStyleCnt="4"/>
      <dgm:spPr/>
    </dgm:pt>
    <dgm:pt modelId="{AE930EA7-39BB-4E6C-84F3-5BEA3ADE3847}" type="pres">
      <dgm:prSet presAssocID="{6019FE57-56F4-4A72-B145-396BE5421982}" presName="hierRoot2" presStyleCnt="0">
        <dgm:presLayoutVars>
          <dgm:hierBranch val="init"/>
        </dgm:presLayoutVars>
      </dgm:prSet>
      <dgm:spPr/>
    </dgm:pt>
    <dgm:pt modelId="{B34986FE-868F-4F5D-A3FC-146F83AA9380}" type="pres">
      <dgm:prSet presAssocID="{6019FE57-56F4-4A72-B145-396BE5421982}" presName="rootComposite" presStyleCnt="0"/>
      <dgm:spPr/>
    </dgm:pt>
    <dgm:pt modelId="{C7DE56C8-2D2A-4912-AB46-DB21B1778676}" type="pres">
      <dgm:prSet presAssocID="{6019FE57-56F4-4A72-B145-396BE5421982}" presName="rootText" presStyleLbl="node2" presStyleIdx="3" presStyleCnt="4">
        <dgm:presLayoutVars>
          <dgm:chPref val="3"/>
        </dgm:presLayoutVars>
      </dgm:prSet>
      <dgm:spPr/>
    </dgm:pt>
    <dgm:pt modelId="{FE98BA99-B02B-4BB4-94CE-2C42149FF64D}" type="pres">
      <dgm:prSet presAssocID="{6019FE57-56F4-4A72-B145-396BE5421982}" presName="rootConnector" presStyleLbl="node2" presStyleIdx="3" presStyleCnt="4"/>
      <dgm:spPr/>
    </dgm:pt>
    <dgm:pt modelId="{5769073E-2A20-431B-8596-4ADEC0E030FC}" type="pres">
      <dgm:prSet presAssocID="{6019FE57-56F4-4A72-B145-396BE5421982}" presName="hierChild4" presStyleCnt="0"/>
      <dgm:spPr/>
    </dgm:pt>
    <dgm:pt modelId="{C5F94468-94A3-4A69-A994-16C60E0AE282}" type="pres">
      <dgm:prSet presAssocID="{6019FE57-56F4-4A72-B145-396BE5421982}" presName="hierChild5" presStyleCnt="0"/>
      <dgm:spPr/>
    </dgm:pt>
    <dgm:pt modelId="{BB104AA3-88E6-44EA-9C9D-65AC13587934}" type="pres">
      <dgm:prSet presAssocID="{29242DE1-DE47-49B0-94CF-3588B0D5230D}" presName="hierChild3" presStyleCnt="0"/>
      <dgm:spPr/>
    </dgm:pt>
  </dgm:ptLst>
  <dgm:cxnLst>
    <dgm:cxn modelId="{632D7300-F4AA-4EB6-945B-8BB54252D1D6}" srcId="{29242DE1-DE47-49B0-94CF-3588B0D5230D}" destId="{05F9E100-A7FC-4070-8818-A52763CAC29D}" srcOrd="2" destOrd="0" parTransId="{E271B8EC-97C0-40A7-9689-F9A509CBA658}" sibTransId="{12895350-76B0-4851-BC72-402131B699E1}"/>
    <dgm:cxn modelId="{CE92F609-F374-43AA-9637-713024679E61}" type="presOf" srcId="{F8782E80-C115-466F-AC40-6309F7F10E1B}" destId="{311FA600-6EF8-4009-AC9E-7406D9FC627C}" srcOrd="0" destOrd="0" presId="urn:microsoft.com/office/officeart/2005/8/layout/orgChart1"/>
    <dgm:cxn modelId="{41774816-221A-4315-87B0-04276934A693}" srcId="{6B411DF8-F409-4392-A2C4-74BAFA93FF2F}" destId="{BF7D891B-01A3-4E80-B8B1-36259D76F1CB}" srcOrd="0" destOrd="0" parTransId="{22B26392-11AD-4CA2-A8FC-4EFB56017952}" sibTransId="{D48D5CB8-531D-4B61-B24C-3F5E18D85FFD}"/>
    <dgm:cxn modelId="{04DB9419-C172-4D5B-94D2-8758C975342F}" type="presOf" srcId="{05F9E100-A7FC-4070-8818-A52763CAC29D}" destId="{0C2FC0F0-9810-4EA0-A73A-71DD815717CE}" srcOrd="1" destOrd="0" presId="urn:microsoft.com/office/officeart/2005/8/layout/orgChart1"/>
    <dgm:cxn modelId="{33719A1C-10C5-4D6A-8237-767F50F4CEBD}" type="presOf" srcId="{48B5C15C-7C62-48EE-91AB-C3B98756C911}" destId="{066020DB-46E3-40B4-A24E-06E757C282F2}" srcOrd="0" destOrd="0" presId="urn:microsoft.com/office/officeart/2005/8/layout/orgChart1"/>
    <dgm:cxn modelId="{E607C925-BB23-4702-930E-C19F528C1B0B}" type="presOf" srcId="{6B411DF8-F409-4392-A2C4-74BAFA93FF2F}" destId="{DA4CC82D-81E8-4E98-BA72-EB9B66375532}" srcOrd="0" destOrd="0" presId="urn:microsoft.com/office/officeart/2005/8/layout/orgChart1"/>
    <dgm:cxn modelId="{AAD71328-6E1A-4D40-ADE8-4E968841BCC6}" type="presOf" srcId="{BF7D891B-01A3-4E80-B8B1-36259D76F1CB}" destId="{C28AB333-5123-464B-B281-D6D4B1375EC2}" srcOrd="1" destOrd="0" presId="urn:microsoft.com/office/officeart/2005/8/layout/orgChart1"/>
    <dgm:cxn modelId="{CC360D29-22E3-4914-9DBA-B183F20FEB91}" type="presOf" srcId="{6019FE57-56F4-4A72-B145-396BE5421982}" destId="{C7DE56C8-2D2A-4912-AB46-DB21B1778676}" srcOrd="0" destOrd="0" presId="urn:microsoft.com/office/officeart/2005/8/layout/orgChart1"/>
    <dgm:cxn modelId="{F4EA0833-5264-4A1A-B302-0D9E52DA3924}" type="presOf" srcId="{579570FB-A000-43E8-B8BA-FA8253DEC545}" destId="{5D680BF7-89D0-4ECB-92E3-8DD510A4F919}" srcOrd="0" destOrd="0" presId="urn:microsoft.com/office/officeart/2005/8/layout/orgChart1"/>
    <dgm:cxn modelId="{D2962B33-5374-4682-BE4C-B92ABC2988C9}" type="presOf" srcId="{579570FB-A000-43E8-B8BA-FA8253DEC545}" destId="{2B6912C5-252C-49EF-A5DF-5900FA43ECC5}" srcOrd="1" destOrd="0" presId="urn:microsoft.com/office/officeart/2005/8/layout/orgChart1"/>
    <dgm:cxn modelId="{ED750334-BF54-444B-8F21-18E5C74754AE}" type="presOf" srcId="{EB59E43F-C63C-4494-919F-311902BF3712}" destId="{2EEFDA3D-0F37-4516-A599-F59E1B12ADB8}" srcOrd="0" destOrd="0" presId="urn:microsoft.com/office/officeart/2005/8/layout/orgChart1"/>
    <dgm:cxn modelId="{9DA22935-2FDB-4D23-A3F9-E12A421CDC64}" type="presOf" srcId="{6EAB800D-409E-437F-A51B-37C2AB7EACF6}" destId="{15498260-981C-467E-B884-E9563BC4224F}" srcOrd="0" destOrd="0" presId="urn:microsoft.com/office/officeart/2005/8/layout/orgChart1"/>
    <dgm:cxn modelId="{D32A7435-3B75-41EF-8798-776FF468651A}" type="presOf" srcId="{090F5605-A36C-46DB-8902-5AB0DF4E69CF}" destId="{2E6DE42F-DEEC-4D41-9FE8-83279ECF905E}" srcOrd="1" destOrd="0" presId="urn:microsoft.com/office/officeart/2005/8/layout/orgChart1"/>
    <dgm:cxn modelId="{281BDE43-1CC0-48E4-AB82-83DD9B20C988}" srcId="{29242DE1-DE47-49B0-94CF-3588B0D5230D}" destId="{6019FE57-56F4-4A72-B145-396BE5421982}" srcOrd="3" destOrd="0" parTransId="{EB59E43F-C63C-4494-919F-311902BF3712}" sibTransId="{D198A38E-21D3-42FF-BC56-99B54485604B}"/>
    <dgm:cxn modelId="{35432971-5222-45CB-AA77-C7FAFE89EAC7}" srcId="{6EAB800D-409E-437F-A51B-37C2AB7EACF6}" destId="{29242DE1-DE47-49B0-94CF-3588B0D5230D}" srcOrd="0" destOrd="0" parTransId="{FEAD9E41-D93F-4532-A7A3-7187FC7BF915}" sibTransId="{87703A06-54D2-4A78-8A76-9F8C382A53D9}"/>
    <dgm:cxn modelId="{C9B81C7E-1554-45A8-B7A6-B358C252092D}" type="presOf" srcId="{22B26392-11AD-4CA2-A8FC-4EFB56017952}" destId="{802D6C26-5448-4039-9688-85824F5C2171}" srcOrd="0" destOrd="0" presId="urn:microsoft.com/office/officeart/2005/8/layout/orgChart1"/>
    <dgm:cxn modelId="{C963A296-5BC5-4F2F-8D7C-41E47286EA8B}" type="presOf" srcId="{090F5605-A36C-46DB-8902-5AB0DF4E69CF}" destId="{90155C54-1D76-4BFC-BBC1-75274EE60F76}" srcOrd="0" destOrd="0" presId="urn:microsoft.com/office/officeart/2005/8/layout/orgChart1"/>
    <dgm:cxn modelId="{B27DA497-5B48-427D-88F4-48A0816665D7}" type="presOf" srcId="{29242DE1-DE47-49B0-94CF-3588B0D5230D}" destId="{8A6F4E1B-76A3-453C-8769-F8B9E67DD9F5}" srcOrd="0" destOrd="0" presId="urn:microsoft.com/office/officeart/2005/8/layout/orgChart1"/>
    <dgm:cxn modelId="{AA3992A0-BBDD-4E47-95F6-8D3D858D9561}" type="presOf" srcId="{BF7D891B-01A3-4E80-B8B1-36259D76F1CB}" destId="{C5430A89-C130-49BF-A91D-4FF5E90829A0}" srcOrd="0" destOrd="0" presId="urn:microsoft.com/office/officeart/2005/8/layout/orgChart1"/>
    <dgm:cxn modelId="{DB4684A2-1083-421C-AB81-15B2F7B4939D}" srcId="{29242DE1-DE47-49B0-94CF-3588B0D5230D}" destId="{090F5605-A36C-46DB-8902-5AB0DF4E69CF}" srcOrd="1" destOrd="0" parTransId="{48B5C15C-7C62-48EE-91AB-C3B98756C911}" sibTransId="{0105D789-AA73-428C-BA46-9C93BB7C8570}"/>
    <dgm:cxn modelId="{366979AA-7234-4EE2-A365-19039E84A7B6}" type="presOf" srcId="{A279FBC6-11CD-4A88-B632-8BB6065251A5}" destId="{93F4AC68-A334-483C-8E91-CD6081B2011A}" srcOrd="0" destOrd="0" presId="urn:microsoft.com/office/officeart/2005/8/layout/orgChart1"/>
    <dgm:cxn modelId="{6905EEB1-8513-46B6-96FA-ED9971F3662A}" type="presOf" srcId="{6B411DF8-F409-4392-A2C4-74BAFA93FF2F}" destId="{2FE405B1-9B44-4049-95CE-95966B1F03DE}" srcOrd="1" destOrd="0" presId="urn:microsoft.com/office/officeart/2005/8/layout/orgChart1"/>
    <dgm:cxn modelId="{A1C026CF-F06B-4FF7-ABB6-B499019B25CC}" type="presOf" srcId="{E271B8EC-97C0-40A7-9689-F9A509CBA658}" destId="{6F2F7EA2-7227-4DEB-9EBF-DC864EBAC154}" srcOrd="0" destOrd="0" presId="urn:microsoft.com/office/officeart/2005/8/layout/orgChart1"/>
    <dgm:cxn modelId="{C08E98D9-BF5E-4D11-9DD9-0C21A257FCB9}" type="presOf" srcId="{05F9E100-A7FC-4070-8818-A52763CAC29D}" destId="{FE1A1AD5-4C2F-46DD-BCDE-B687E9F47F1E}" srcOrd="0" destOrd="0" presId="urn:microsoft.com/office/officeart/2005/8/layout/orgChart1"/>
    <dgm:cxn modelId="{B6E3C3D9-3FEA-47C6-B844-3EEEE08FA896}" type="presOf" srcId="{29242DE1-DE47-49B0-94CF-3588B0D5230D}" destId="{687880D8-713B-4A33-B9A6-363439DAD9A4}" srcOrd="1" destOrd="0" presId="urn:microsoft.com/office/officeart/2005/8/layout/orgChart1"/>
    <dgm:cxn modelId="{E482C9E2-9866-4B30-B48C-5BE08D317C77}" type="presOf" srcId="{6019FE57-56F4-4A72-B145-396BE5421982}" destId="{FE98BA99-B02B-4BB4-94CE-2C42149FF64D}" srcOrd="1" destOrd="0" presId="urn:microsoft.com/office/officeart/2005/8/layout/orgChart1"/>
    <dgm:cxn modelId="{8E4014F7-BE43-4085-8044-B9E46A81547C}" srcId="{29242DE1-DE47-49B0-94CF-3588B0D5230D}" destId="{6B411DF8-F409-4392-A2C4-74BAFA93FF2F}" srcOrd="0" destOrd="0" parTransId="{F8782E80-C115-466F-AC40-6309F7F10E1B}" sibTransId="{21A7216D-5570-4DAA-B88A-E2243F56202A}"/>
    <dgm:cxn modelId="{A1CE65F8-5E93-4114-846A-32DABAF98BBF}" srcId="{090F5605-A36C-46DB-8902-5AB0DF4E69CF}" destId="{579570FB-A000-43E8-B8BA-FA8253DEC545}" srcOrd="0" destOrd="0" parTransId="{A279FBC6-11CD-4A88-B632-8BB6065251A5}" sibTransId="{21F52F5F-8584-4838-B37F-BC4667C40A3E}"/>
    <dgm:cxn modelId="{5610CD89-583E-4FE3-BA21-00D649EE17E3}" type="presParOf" srcId="{15498260-981C-467E-B884-E9563BC4224F}" destId="{6D6C358E-E47C-4ACD-9726-DF9ACE1CA635}" srcOrd="0" destOrd="0" presId="urn:microsoft.com/office/officeart/2005/8/layout/orgChart1"/>
    <dgm:cxn modelId="{5A607579-30FB-45D3-81DF-655D97963FC0}" type="presParOf" srcId="{6D6C358E-E47C-4ACD-9726-DF9ACE1CA635}" destId="{2C83B556-E14D-4724-BC3D-94BCD13B5DC4}" srcOrd="0" destOrd="0" presId="urn:microsoft.com/office/officeart/2005/8/layout/orgChart1"/>
    <dgm:cxn modelId="{52198029-F19E-4AD0-966F-EB1D066D3D96}" type="presParOf" srcId="{2C83B556-E14D-4724-BC3D-94BCD13B5DC4}" destId="{8A6F4E1B-76A3-453C-8769-F8B9E67DD9F5}" srcOrd="0" destOrd="0" presId="urn:microsoft.com/office/officeart/2005/8/layout/orgChart1"/>
    <dgm:cxn modelId="{6C1D6913-F6EB-49C5-A2C0-B4D3A98572D2}" type="presParOf" srcId="{2C83B556-E14D-4724-BC3D-94BCD13B5DC4}" destId="{687880D8-713B-4A33-B9A6-363439DAD9A4}" srcOrd="1" destOrd="0" presId="urn:microsoft.com/office/officeart/2005/8/layout/orgChart1"/>
    <dgm:cxn modelId="{A558BB41-840D-4FDB-BD47-B5EDDEBDB83E}" type="presParOf" srcId="{6D6C358E-E47C-4ACD-9726-DF9ACE1CA635}" destId="{AD074A09-E3E5-4109-94FA-6E7B96DFB8EE}" srcOrd="1" destOrd="0" presId="urn:microsoft.com/office/officeart/2005/8/layout/orgChart1"/>
    <dgm:cxn modelId="{BB8C2E64-52C5-473D-8512-E2EC097D5E93}" type="presParOf" srcId="{AD074A09-E3E5-4109-94FA-6E7B96DFB8EE}" destId="{311FA600-6EF8-4009-AC9E-7406D9FC627C}" srcOrd="0" destOrd="0" presId="urn:microsoft.com/office/officeart/2005/8/layout/orgChart1"/>
    <dgm:cxn modelId="{71C1BBA5-67C0-49A4-B9EE-18F131C264C8}" type="presParOf" srcId="{AD074A09-E3E5-4109-94FA-6E7B96DFB8EE}" destId="{B0BFF5F1-2346-4758-AC8E-0FB82CC6BECD}" srcOrd="1" destOrd="0" presId="urn:microsoft.com/office/officeart/2005/8/layout/orgChart1"/>
    <dgm:cxn modelId="{DCF6D375-F17B-4BF4-A547-4DDF2E62F774}" type="presParOf" srcId="{B0BFF5F1-2346-4758-AC8E-0FB82CC6BECD}" destId="{081BAC2C-CE4E-47A0-B116-9AB878B9D833}" srcOrd="0" destOrd="0" presId="urn:microsoft.com/office/officeart/2005/8/layout/orgChart1"/>
    <dgm:cxn modelId="{798E4B41-4630-4E2B-8479-A21ECD9EA7CA}" type="presParOf" srcId="{081BAC2C-CE4E-47A0-B116-9AB878B9D833}" destId="{DA4CC82D-81E8-4E98-BA72-EB9B66375532}" srcOrd="0" destOrd="0" presId="urn:microsoft.com/office/officeart/2005/8/layout/orgChart1"/>
    <dgm:cxn modelId="{64D164F0-62B4-47AC-96C0-7C8CB081DF47}" type="presParOf" srcId="{081BAC2C-CE4E-47A0-B116-9AB878B9D833}" destId="{2FE405B1-9B44-4049-95CE-95966B1F03DE}" srcOrd="1" destOrd="0" presId="urn:microsoft.com/office/officeart/2005/8/layout/orgChart1"/>
    <dgm:cxn modelId="{74DF476B-CADD-419E-AEE5-E2AC33A9D4B1}" type="presParOf" srcId="{B0BFF5F1-2346-4758-AC8E-0FB82CC6BECD}" destId="{4DA13F6B-C75E-40BA-A45E-984C297843B4}" srcOrd="1" destOrd="0" presId="urn:microsoft.com/office/officeart/2005/8/layout/orgChart1"/>
    <dgm:cxn modelId="{F9C0D68F-0B99-451E-9AAD-DB1F561882F6}" type="presParOf" srcId="{4DA13F6B-C75E-40BA-A45E-984C297843B4}" destId="{802D6C26-5448-4039-9688-85824F5C2171}" srcOrd="0" destOrd="0" presId="urn:microsoft.com/office/officeart/2005/8/layout/orgChart1"/>
    <dgm:cxn modelId="{C61A0011-F0D5-4D60-AB8B-DF9F39169B87}" type="presParOf" srcId="{4DA13F6B-C75E-40BA-A45E-984C297843B4}" destId="{BE805F4D-7281-4D04-9110-2934DAA0F756}" srcOrd="1" destOrd="0" presId="urn:microsoft.com/office/officeart/2005/8/layout/orgChart1"/>
    <dgm:cxn modelId="{BA67186F-22E2-429A-AF5C-35FCDE473A21}" type="presParOf" srcId="{BE805F4D-7281-4D04-9110-2934DAA0F756}" destId="{0463B827-6BED-4E3F-8A91-6F7E708BDB88}" srcOrd="0" destOrd="0" presId="urn:microsoft.com/office/officeart/2005/8/layout/orgChart1"/>
    <dgm:cxn modelId="{08DE54FC-095C-4FB8-9530-164F0940CEE4}" type="presParOf" srcId="{0463B827-6BED-4E3F-8A91-6F7E708BDB88}" destId="{C5430A89-C130-49BF-A91D-4FF5E90829A0}" srcOrd="0" destOrd="0" presId="urn:microsoft.com/office/officeart/2005/8/layout/orgChart1"/>
    <dgm:cxn modelId="{DC8D7036-9527-4C67-8491-E1D26A44E8E4}" type="presParOf" srcId="{0463B827-6BED-4E3F-8A91-6F7E708BDB88}" destId="{C28AB333-5123-464B-B281-D6D4B1375EC2}" srcOrd="1" destOrd="0" presId="urn:microsoft.com/office/officeart/2005/8/layout/orgChart1"/>
    <dgm:cxn modelId="{2369E50F-F569-40FB-9EA5-028C7EAFB89A}" type="presParOf" srcId="{BE805F4D-7281-4D04-9110-2934DAA0F756}" destId="{3D8A4B9F-6520-40BC-8906-241D3F2A78AE}" srcOrd="1" destOrd="0" presId="urn:microsoft.com/office/officeart/2005/8/layout/orgChart1"/>
    <dgm:cxn modelId="{239E4A15-44FF-490E-8032-0AD82A1C0397}" type="presParOf" srcId="{BE805F4D-7281-4D04-9110-2934DAA0F756}" destId="{2916C1E7-5EB5-4F17-9EBE-1D7FB7F87D49}" srcOrd="2" destOrd="0" presId="urn:microsoft.com/office/officeart/2005/8/layout/orgChart1"/>
    <dgm:cxn modelId="{877CEE65-0646-48BE-84B3-C708EDC85ABF}" type="presParOf" srcId="{B0BFF5F1-2346-4758-AC8E-0FB82CC6BECD}" destId="{F5970581-0993-477D-A79F-808D7DA1F661}" srcOrd="2" destOrd="0" presId="urn:microsoft.com/office/officeart/2005/8/layout/orgChart1"/>
    <dgm:cxn modelId="{955BFF05-1048-4257-9BC8-C68CEB3DABCC}" type="presParOf" srcId="{AD074A09-E3E5-4109-94FA-6E7B96DFB8EE}" destId="{066020DB-46E3-40B4-A24E-06E757C282F2}" srcOrd="2" destOrd="0" presId="urn:microsoft.com/office/officeart/2005/8/layout/orgChart1"/>
    <dgm:cxn modelId="{67838DC2-8AD9-4655-ACEB-EB826FDC9195}" type="presParOf" srcId="{AD074A09-E3E5-4109-94FA-6E7B96DFB8EE}" destId="{07A115DA-289A-4813-ADA7-60D4B3052BD8}" srcOrd="3" destOrd="0" presId="urn:microsoft.com/office/officeart/2005/8/layout/orgChart1"/>
    <dgm:cxn modelId="{1678A2E6-AAB8-42C6-BE65-961A0EF7955B}" type="presParOf" srcId="{07A115DA-289A-4813-ADA7-60D4B3052BD8}" destId="{788B848A-F753-4833-AAD0-DEB540B926EC}" srcOrd="0" destOrd="0" presId="urn:microsoft.com/office/officeart/2005/8/layout/orgChart1"/>
    <dgm:cxn modelId="{79EB3518-4D3F-4EDC-8ABF-1287B55E82A3}" type="presParOf" srcId="{788B848A-F753-4833-AAD0-DEB540B926EC}" destId="{90155C54-1D76-4BFC-BBC1-75274EE60F76}" srcOrd="0" destOrd="0" presId="urn:microsoft.com/office/officeart/2005/8/layout/orgChart1"/>
    <dgm:cxn modelId="{F10E7F8B-E7EA-4BAA-AB54-5BF653D22366}" type="presParOf" srcId="{788B848A-F753-4833-AAD0-DEB540B926EC}" destId="{2E6DE42F-DEEC-4D41-9FE8-83279ECF905E}" srcOrd="1" destOrd="0" presId="urn:microsoft.com/office/officeart/2005/8/layout/orgChart1"/>
    <dgm:cxn modelId="{0FBBE726-FD71-43CF-807B-5E9EA2331ADA}" type="presParOf" srcId="{07A115DA-289A-4813-ADA7-60D4B3052BD8}" destId="{88918AFA-CB27-406A-8A3F-0B6D03276176}" srcOrd="1" destOrd="0" presId="urn:microsoft.com/office/officeart/2005/8/layout/orgChart1"/>
    <dgm:cxn modelId="{8ED133D5-AF39-4932-A338-18D8D99C0298}" type="presParOf" srcId="{88918AFA-CB27-406A-8A3F-0B6D03276176}" destId="{93F4AC68-A334-483C-8E91-CD6081B2011A}" srcOrd="0" destOrd="0" presId="urn:microsoft.com/office/officeart/2005/8/layout/orgChart1"/>
    <dgm:cxn modelId="{B282A0C4-60C0-4912-A390-9F18685F087F}" type="presParOf" srcId="{88918AFA-CB27-406A-8A3F-0B6D03276176}" destId="{598E0192-CE25-41B1-B425-48F1A2F79993}" srcOrd="1" destOrd="0" presId="urn:microsoft.com/office/officeart/2005/8/layout/orgChart1"/>
    <dgm:cxn modelId="{844BCD20-559F-4B76-BE45-1199325319C0}" type="presParOf" srcId="{598E0192-CE25-41B1-B425-48F1A2F79993}" destId="{EEF04E67-7136-4CA3-96EF-D3D136F09D7D}" srcOrd="0" destOrd="0" presId="urn:microsoft.com/office/officeart/2005/8/layout/orgChart1"/>
    <dgm:cxn modelId="{535E916E-74A8-4076-B501-B6101AE5537E}" type="presParOf" srcId="{EEF04E67-7136-4CA3-96EF-D3D136F09D7D}" destId="{5D680BF7-89D0-4ECB-92E3-8DD510A4F919}" srcOrd="0" destOrd="0" presId="urn:microsoft.com/office/officeart/2005/8/layout/orgChart1"/>
    <dgm:cxn modelId="{353F29D6-14A6-4F6F-B5B2-5094D90561B2}" type="presParOf" srcId="{EEF04E67-7136-4CA3-96EF-D3D136F09D7D}" destId="{2B6912C5-252C-49EF-A5DF-5900FA43ECC5}" srcOrd="1" destOrd="0" presId="urn:microsoft.com/office/officeart/2005/8/layout/orgChart1"/>
    <dgm:cxn modelId="{3C138E9A-AF75-4059-B16A-02F10C7E2C51}" type="presParOf" srcId="{598E0192-CE25-41B1-B425-48F1A2F79993}" destId="{A3228DF7-28BA-46BC-9F9C-79D1334BE5D3}" srcOrd="1" destOrd="0" presId="urn:microsoft.com/office/officeart/2005/8/layout/orgChart1"/>
    <dgm:cxn modelId="{BD07D1E2-6735-42C7-8127-4BB95D59E738}" type="presParOf" srcId="{598E0192-CE25-41B1-B425-48F1A2F79993}" destId="{2C497332-B0CC-4ABB-AEBD-D2A2A5ED59AE}" srcOrd="2" destOrd="0" presId="urn:microsoft.com/office/officeart/2005/8/layout/orgChart1"/>
    <dgm:cxn modelId="{D33588A8-A270-455C-8F0D-2585DED13277}" type="presParOf" srcId="{07A115DA-289A-4813-ADA7-60D4B3052BD8}" destId="{7A202AE7-C668-4107-A40D-A4C75367D23B}" srcOrd="2" destOrd="0" presId="urn:microsoft.com/office/officeart/2005/8/layout/orgChart1"/>
    <dgm:cxn modelId="{4423A214-CCC3-4FEE-9109-8E8C83CA7A8F}" type="presParOf" srcId="{AD074A09-E3E5-4109-94FA-6E7B96DFB8EE}" destId="{6F2F7EA2-7227-4DEB-9EBF-DC864EBAC154}" srcOrd="4" destOrd="0" presId="urn:microsoft.com/office/officeart/2005/8/layout/orgChart1"/>
    <dgm:cxn modelId="{47DE20D4-FAB5-45CA-AC90-819E9F2CAEC2}" type="presParOf" srcId="{AD074A09-E3E5-4109-94FA-6E7B96DFB8EE}" destId="{EE89004A-5E98-43EB-AC8B-D75023A43C1B}" srcOrd="5" destOrd="0" presId="urn:microsoft.com/office/officeart/2005/8/layout/orgChart1"/>
    <dgm:cxn modelId="{12CACC30-01A6-4407-AC93-13466646052C}" type="presParOf" srcId="{EE89004A-5E98-43EB-AC8B-D75023A43C1B}" destId="{B8A3E333-E373-428B-854C-00438D76FD9A}" srcOrd="0" destOrd="0" presId="urn:microsoft.com/office/officeart/2005/8/layout/orgChart1"/>
    <dgm:cxn modelId="{25C80696-E621-4D60-BD21-7C687648C33D}" type="presParOf" srcId="{B8A3E333-E373-428B-854C-00438D76FD9A}" destId="{FE1A1AD5-4C2F-46DD-BCDE-B687E9F47F1E}" srcOrd="0" destOrd="0" presId="urn:microsoft.com/office/officeart/2005/8/layout/orgChart1"/>
    <dgm:cxn modelId="{CE23C4B0-6745-43DE-AC3A-1A673F226500}" type="presParOf" srcId="{B8A3E333-E373-428B-854C-00438D76FD9A}" destId="{0C2FC0F0-9810-4EA0-A73A-71DD815717CE}" srcOrd="1" destOrd="0" presId="urn:microsoft.com/office/officeart/2005/8/layout/orgChart1"/>
    <dgm:cxn modelId="{F3BA8F21-CC6D-4014-82C5-903162A2C5E5}" type="presParOf" srcId="{EE89004A-5E98-43EB-AC8B-D75023A43C1B}" destId="{5B3E7827-15A2-428C-8502-B56A2EFB94BB}" srcOrd="1" destOrd="0" presId="urn:microsoft.com/office/officeart/2005/8/layout/orgChart1"/>
    <dgm:cxn modelId="{5214C223-0240-4354-80AC-7F00C55A8A03}" type="presParOf" srcId="{EE89004A-5E98-43EB-AC8B-D75023A43C1B}" destId="{B6BF0134-2CE5-4335-9725-374CC45A6A99}" srcOrd="2" destOrd="0" presId="urn:microsoft.com/office/officeart/2005/8/layout/orgChart1"/>
    <dgm:cxn modelId="{BD06C3B3-F026-4BB5-BCD5-AD79D85038E6}" type="presParOf" srcId="{AD074A09-E3E5-4109-94FA-6E7B96DFB8EE}" destId="{2EEFDA3D-0F37-4516-A599-F59E1B12ADB8}" srcOrd="6" destOrd="0" presId="urn:microsoft.com/office/officeart/2005/8/layout/orgChart1"/>
    <dgm:cxn modelId="{0754AE59-F8BE-4155-BD51-5D881AF37481}" type="presParOf" srcId="{AD074A09-E3E5-4109-94FA-6E7B96DFB8EE}" destId="{AE930EA7-39BB-4E6C-84F3-5BEA3ADE3847}" srcOrd="7" destOrd="0" presId="urn:microsoft.com/office/officeart/2005/8/layout/orgChart1"/>
    <dgm:cxn modelId="{0A774C43-664E-4361-A0B1-A1443AF0511B}" type="presParOf" srcId="{AE930EA7-39BB-4E6C-84F3-5BEA3ADE3847}" destId="{B34986FE-868F-4F5D-A3FC-146F83AA9380}" srcOrd="0" destOrd="0" presId="urn:microsoft.com/office/officeart/2005/8/layout/orgChart1"/>
    <dgm:cxn modelId="{E1ECA11E-D506-44C5-A667-4F8762E8F1E4}" type="presParOf" srcId="{B34986FE-868F-4F5D-A3FC-146F83AA9380}" destId="{C7DE56C8-2D2A-4912-AB46-DB21B1778676}" srcOrd="0" destOrd="0" presId="urn:microsoft.com/office/officeart/2005/8/layout/orgChart1"/>
    <dgm:cxn modelId="{776A4B76-A7C4-4937-8182-7B1795F815FC}" type="presParOf" srcId="{B34986FE-868F-4F5D-A3FC-146F83AA9380}" destId="{FE98BA99-B02B-4BB4-94CE-2C42149FF64D}" srcOrd="1" destOrd="0" presId="urn:microsoft.com/office/officeart/2005/8/layout/orgChart1"/>
    <dgm:cxn modelId="{CC4D45B7-749D-49FE-B24A-61E7A1667C98}" type="presParOf" srcId="{AE930EA7-39BB-4E6C-84F3-5BEA3ADE3847}" destId="{5769073E-2A20-431B-8596-4ADEC0E030FC}" srcOrd="1" destOrd="0" presId="urn:microsoft.com/office/officeart/2005/8/layout/orgChart1"/>
    <dgm:cxn modelId="{C9614EA1-5F99-4281-ADA3-A4DF2C6351D0}" type="presParOf" srcId="{AE930EA7-39BB-4E6C-84F3-5BEA3ADE3847}" destId="{C5F94468-94A3-4A69-A994-16C60E0AE282}" srcOrd="2" destOrd="0" presId="urn:microsoft.com/office/officeart/2005/8/layout/orgChart1"/>
    <dgm:cxn modelId="{3C6A26E9-4744-4627-96AA-922D5D7614CC}" type="presParOf" srcId="{6D6C358E-E47C-4ACD-9726-DF9ACE1CA635}" destId="{BB104AA3-88E6-44EA-9C9D-65AC135879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FDA3D-0F37-4516-A599-F59E1B12ADB8}">
      <dsp:nvSpPr>
        <dsp:cNvPr id="0" name=""/>
        <dsp:cNvSpPr/>
      </dsp:nvSpPr>
      <dsp:spPr>
        <a:xfrm>
          <a:off x="5363825" y="1118129"/>
          <a:ext cx="4052431" cy="46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38"/>
              </a:lnTo>
              <a:lnTo>
                <a:pt x="4052431" y="234438"/>
              </a:lnTo>
              <a:lnTo>
                <a:pt x="4052431" y="4688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F7EA2-7227-4DEB-9EBF-DC864EBAC154}">
      <dsp:nvSpPr>
        <dsp:cNvPr id="0" name=""/>
        <dsp:cNvSpPr/>
      </dsp:nvSpPr>
      <dsp:spPr>
        <a:xfrm>
          <a:off x="5363825" y="1118129"/>
          <a:ext cx="1350810" cy="46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38"/>
              </a:lnTo>
              <a:lnTo>
                <a:pt x="1350810" y="234438"/>
              </a:lnTo>
              <a:lnTo>
                <a:pt x="1350810" y="4688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4AC68-A334-483C-8E91-CD6081B2011A}">
      <dsp:nvSpPr>
        <dsp:cNvPr id="0" name=""/>
        <dsp:cNvSpPr/>
      </dsp:nvSpPr>
      <dsp:spPr>
        <a:xfrm>
          <a:off x="3119916" y="2703377"/>
          <a:ext cx="334911" cy="1027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062"/>
              </a:lnTo>
              <a:lnTo>
                <a:pt x="334911" y="1027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20DB-46E3-40B4-A24E-06E757C282F2}">
      <dsp:nvSpPr>
        <dsp:cNvPr id="0" name=""/>
        <dsp:cNvSpPr/>
      </dsp:nvSpPr>
      <dsp:spPr>
        <a:xfrm>
          <a:off x="4013014" y="1118129"/>
          <a:ext cx="1350810" cy="468876"/>
        </a:xfrm>
        <a:custGeom>
          <a:avLst/>
          <a:gdLst/>
          <a:ahLst/>
          <a:cxnLst/>
          <a:rect l="0" t="0" r="0" b="0"/>
          <a:pathLst>
            <a:path>
              <a:moveTo>
                <a:pt x="1350810" y="0"/>
              </a:moveTo>
              <a:lnTo>
                <a:pt x="1350810" y="234438"/>
              </a:lnTo>
              <a:lnTo>
                <a:pt x="0" y="234438"/>
              </a:lnTo>
              <a:lnTo>
                <a:pt x="0" y="4688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D6C26-5448-4039-9688-85824F5C2171}">
      <dsp:nvSpPr>
        <dsp:cNvPr id="0" name=""/>
        <dsp:cNvSpPr/>
      </dsp:nvSpPr>
      <dsp:spPr>
        <a:xfrm>
          <a:off x="418295" y="2703377"/>
          <a:ext cx="334911" cy="1027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062"/>
              </a:lnTo>
              <a:lnTo>
                <a:pt x="334911" y="1027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FA600-6EF8-4009-AC9E-7406D9FC627C}">
      <dsp:nvSpPr>
        <dsp:cNvPr id="0" name=""/>
        <dsp:cNvSpPr/>
      </dsp:nvSpPr>
      <dsp:spPr>
        <a:xfrm>
          <a:off x="1311393" y="1118129"/>
          <a:ext cx="4052431" cy="468876"/>
        </a:xfrm>
        <a:custGeom>
          <a:avLst/>
          <a:gdLst/>
          <a:ahLst/>
          <a:cxnLst/>
          <a:rect l="0" t="0" r="0" b="0"/>
          <a:pathLst>
            <a:path>
              <a:moveTo>
                <a:pt x="4052431" y="0"/>
              </a:moveTo>
              <a:lnTo>
                <a:pt x="4052431" y="234438"/>
              </a:lnTo>
              <a:lnTo>
                <a:pt x="0" y="234438"/>
              </a:lnTo>
              <a:lnTo>
                <a:pt x="0" y="4688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F4E1B-76A3-453C-8769-F8B9E67DD9F5}">
      <dsp:nvSpPr>
        <dsp:cNvPr id="0" name=""/>
        <dsp:cNvSpPr/>
      </dsp:nvSpPr>
      <dsp:spPr>
        <a:xfrm>
          <a:off x="4247452" y="1756"/>
          <a:ext cx="2232744" cy="111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TDM menedzser</a:t>
          </a:r>
        </a:p>
      </dsp:txBody>
      <dsp:txXfrm>
        <a:off x="4247452" y="1756"/>
        <a:ext cx="2232744" cy="1116372"/>
      </dsp:txXfrm>
    </dsp:sp>
    <dsp:sp modelId="{DA4CC82D-81E8-4E98-BA72-EB9B66375532}">
      <dsp:nvSpPr>
        <dsp:cNvPr id="0" name=""/>
        <dsp:cNvSpPr/>
      </dsp:nvSpPr>
      <dsp:spPr>
        <a:xfrm>
          <a:off x="195021" y="1587005"/>
          <a:ext cx="2232744" cy="111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Információs iroda</a:t>
          </a:r>
        </a:p>
      </dsp:txBody>
      <dsp:txXfrm>
        <a:off x="195021" y="1587005"/>
        <a:ext cx="2232744" cy="1116372"/>
      </dsp:txXfrm>
    </dsp:sp>
    <dsp:sp modelId="{C5430A89-C130-49BF-A91D-4FF5E90829A0}">
      <dsp:nvSpPr>
        <dsp:cNvPr id="0" name=""/>
        <dsp:cNvSpPr/>
      </dsp:nvSpPr>
      <dsp:spPr>
        <a:xfrm>
          <a:off x="753207" y="3172253"/>
          <a:ext cx="2232744" cy="111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Vendégkezelés</a:t>
          </a:r>
        </a:p>
      </dsp:txBody>
      <dsp:txXfrm>
        <a:off x="753207" y="3172253"/>
        <a:ext cx="2232744" cy="1116372"/>
      </dsp:txXfrm>
    </dsp:sp>
    <dsp:sp modelId="{90155C54-1D76-4BFC-BBC1-75274EE60F76}">
      <dsp:nvSpPr>
        <dsp:cNvPr id="0" name=""/>
        <dsp:cNvSpPr/>
      </dsp:nvSpPr>
      <dsp:spPr>
        <a:xfrm>
          <a:off x="2896642" y="1587005"/>
          <a:ext cx="2232744" cy="111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Marketing</a:t>
          </a:r>
        </a:p>
      </dsp:txBody>
      <dsp:txXfrm>
        <a:off x="2896642" y="1587005"/>
        <a:ext cx="2232744" cy="1116372"/>
      </dsp:txXfrm>
    </dsp:sp>
    <dsp:sp modelId="{5D680BF7-89D0-4ECB-92E3-8DD510A4F919}">
      <dsp:nvSpPr>
        <dsp:cNvPr id="0" name=""/>
        <dsp:cNvSpPr/>
      </dsp:nvSpPr>
      <dsp:spPr>
        <a:xfrm>
          <a:off x="3454828" y="3172253"/>
          <a:ext cx="2232744" cy="111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Termékfejlesztés, értékesítés</a:t>
          </a:r>
        </a:p>
      </dsp:txBody>
      <dsp:txXfrm>
        <a:off x="3454828" y="3172253"/>
        <a:ext cx="2232744" cy="1116372"/>
      </dsp:txXfrm>
    </dsp:sp>
    <dsp:sp modelId="{FE1A1AD5-4C2F-46DD-BCDE-B687E9F47F1E}">
      <dsp:nvSpPr>
        <dsp:cNvPr id="0" name=""/>
        <dsp:cNvSpPr/>
      </dsp:nvSpPr>
      <dsp:spPr>
        <a:xfrm>
          <a:off x="5598263" y="1587005"/>
          <a:ext cx="2232744" cy="111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PR</a:t>
          </a:r>
        </a:p>
      </dsp:txBody>
      <dsp:txXfrm>
        <a:off x="5598263" y="1587005"/>
        <a:ext cx="2232744" cy="1116372"/>
      </dsp:txXfrm>
    </dsp:sp>
    <dsp:sp modelId="{C7DE56C8-2D2A-4912-AB46-DB21B1778676}">
      <dsp:nvSpPr>
        <dsp:cNvPr id="0" name=""/>
        <dsp:cNvSpPr/>
      </dsp:nvSpPr>
      <dsp:spPr>
        <a:xfrm>
          <a:off x="8299884" y="1587005"/>
          <a:ext cx="2232744" cy="111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Adminisztráció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(részben kiszervezve)</a:t>
          </a:r>
        </a:p>
      </dsp:txBody>
      <dsp:txXfrm>
        <a:off x="8299884" y="1587005"/>
        <a:ext cx="2232744" cy="1116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2026. 04. 20.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11" y="3575740"/>
            <a:ext cx="9386163" cy="3217654"/>
          </a:xfrm>
        </p:spPr>
        <p:txBody>
          <a:bodyPr anchor="b">
            <a:normAutofit/>
          </a:bodyPr>
          <a:lstStyle>
            <a:lvl1pPr>
              <a:defRPr sz="76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11" y="6793391"/>
            <a:ext cx="9386163" cy="16015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45105" y="6144648"/>
            <a:ext cx="1984431" cy="111168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2002" y="6440967"/>
            <a:ext cx="831867" cy="51920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204CF87-BDD4-4E9C-A940-6CE56906B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10" name="Rectangle 131">
            <a:extLst>
              <a:ext uri="{FF2B5EF4-FFF2-40B4-BE49-F238E27FC236}">
                <a16:creationId xmlns:a16="http://schemas.microsoft.com/office/drawing/2014/main" id="{D477A783-8D51-477B-BC46-0386C9E61919}"/>
              </a:ext>
            </a:extLst>
          </p:cNvPr>
          <p:cNvSpPr/>
          <p:nvPr userDrawn="1"/>
        </p:nvSpPr>
        <p:spPr>
          <a:xfrm>
            <a:off x="7" y="5728864"/>
            <a:ext cx="13003213" cy="403101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AB4F4AD-0416-40F6-8AEF-02B854C53F40}"/>
              </a:ext>
            </a:extLst>
          </p:cNvPr>
          <p:cNvSpPr/>
          <p:nvPr userDrawn="1"/>
        </p:nvSpPr>
        <p:spPr>
          <a:xfrm>
            <a:off x="7" y="9657497"/>
            <a:ext cx="13003213" cy="102393"/>
          </a:xfrm>
          <a:prstGeom prst="rect">
            <a:avLst/>
          </a:prstGeom>
          <a:solidFill>
            <a:srgbClr val="BFCF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99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10" y="866846"/>
            <a:ext cx="9374123" cy="4432402"/>
          </a:xfrm>
        </p:spPr>
        <p:txBody>
          <a:bodyPr anchor="ctr">
            <a:normAutofit/>
          </a:bodyPr>
          <a:lstStyle>
            <a:lvl1pPr algn="l">
              <a:defRPr sz="6826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10" y="6191414"/>
            <a:ext cx="9374123" cy="221242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138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4502773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91" y="4613138"/>
            <a:ext cx="831867" cy="519204"/>
          </a:xfrm>
        </p:spPr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78632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618" y="866845"/>
            <a:ext cx="8688130" cy="4117517"/>
          </a:xfrm>
        </p:spPr>
        <p:txBody>
          <a:bodyPr anchor="ctr">
            <a:normAutofit/>
          </a:bodyPr>
          <a:lstStyle>
            <a:lvl1pPr algn="l">
              <a:defRPr sz="6826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5630" y="4984362"/>
            <a:ext cx="8040104" cy="5417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138" indent="0">
              <a:buFontTx/>
              <a:buNone/>
              <a:defRPr/>
            </a:lvl2pPr>
            <a:lvl3pPr marL="1300277" indent="0">
              <a:buFontTx/>
              <a:buNone/>
              <a:defRPr/>
            </a:lvl3pPr>
            <a:lvl4pPr marL="1950415" indent="0">
              <a:buFontTx/>
              <a:buNone/>
              <a:defRPr/>
            </a:lvl4pPr>
            <a:lvl5pPr marL="2600554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10" y="6191414"/>
            <a:ext cx="9374123" cy="221242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138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3" y="4502773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91" y="4613138"/>
            <a:ext cx="831867" cy="519204"/>
          </a:xfrm>
        </p:spPr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2571514" y="921457"/>
            <a:ext cx="650330" cy="831546"/>
          </a:xfrm>
          <a:prstGeom prst="rect">
            <a:avLst/>
          </a:prstGeom>
        </p:spPr>
        <p:txBody>
          <a:bodyPr vert="horz" lIns="130027" tIns="65013" rIns="130027" bIns="65013" rtlCol="0" anchor="ctr">
            <a:noAutofit/>
          </a:bodyPr>
          <a:lstStyle/>
          <a:p>
            <a:pPr lvl="0"/>
            <a:r>
              <a:rPr lang="en-US" sz="113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17474" y="4131318"/>
            <a:ext cx="650330" cy="831546"/>
          </a:xfrm>
          <a:prstGeom prst="rect">
            <a:avLst/>
          </a:prstGeom>
        </p:spPr>
        <p:txBody>
          <a:bodyPr vert="horz" lIns="130027" tIns="65013" rIns="130027" bIns="65013" rtlCol="0" anchor="ctr">
            <a:noAutofit/>
          </a:bodyPr>
          <a:lstStyle/>
          <a:p>
            <a:pPr lvl="0"/>
            <a:r>
              <a:rPr lang="en-US" sz="113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0273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10" y="3467384"/>
            <a:ext cx="9374123" cy="3874705"/>
          </a:xfrm>
        </p:spPr>
        <p:txBody>
          <a:bodyPr anchor="b">
            <a:normAutofit/>
          </a:bodyPr>
          <a:lstStyle>
            <a:lvl1pPr algn="l">
              <a:defRPr sz="6826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10" y="7368187"/>
            <a:ext cx="9374123" cy="10375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6982914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91" y="7085906"/>
            <a:ext cx="831867" cy="519204"/>
          </a:xfrm>
        </p:spPr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11618" y="866845"/>
            <a:ext cx="8688130" cy="4117517"/>
          </a:xfrm>
        </p:spPr>
        <p:txBody>
          <a:bodyPr anchor="ctr">
            <a:normAutofit/>
          </a:bodyPr>
          <a:lstStyle>
            <a:lvl1pPr algn="l">
              <a:defRPr sz="6826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209" y="6176275"/>
            <a:ext cx="9511077" cy="119191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138" indent="0">
              <a:buFontTx/>
              <a:buNone/>
              <a:defRPr/>
            </a:lvl2pPr>
            <a:lvl3pPr marL="1300277" indent="0">
              <a:buFontTx/>
              <a:buNone/>
              <a:defRPr/>
            </a:lvl3pPr>
            <a:lvl4pPr marL="1950415" indent="0">
              <a:buFontTx/>
              <a:buNone/>
              <a:defRPr/>
            </a:lvl4pPr>
            <a:lvl5pPr marL="2600554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09" y="7368187"/>
            <a:ext cx="9511077" cy="10375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3" y="6982914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91" y="7085906"/>
            <a:ext cx="831867" cy="519204"/>
          </a:xfrm>
        </p:spPr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2571514" y="921457"/>
            <a:ext cx="650330" cy="831546"/>
          </a:xfrm>
          <a:prstGeom prst="rect">
            <a:avLst/>
          </a:prstGeom>
        </p:spPr>
        <p:txBody>
          <a:bodyPr vert="horz" lIns="130027" tIns="65013" rIns="130027" bIns="65013" rtlCol="0" anchor="ctr">
            <a:noAutofit/>
          </a:bodyPr>
          <a:lstStyle/>
          <a:p>
            <a:pPr lvl="0"/>
            <a:r>
              <a:rPr lang="en-US" sz="113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7474" y="4131318"/>
            <a:ext cx="650330" cy="831546"/>
          </a:xfrm>
          <a:prstGeom prst="rect">
            <a:avLst/>
          </a:prstGeom>
        </p:spPr>
        <p:txBody>
          <a:bodyPr vert="horz" lIns="130027" tIns="65013" rIns="130027" bIns="65013" rtlCol="0" anchor="ctr">
            <a:noAutofit/>
          </a:bodyPr>
          <a:lstStyle/>
          <a:p>
            <a:pPr lvl="0"/>
            <a:r>
              <a:rPr lang="en-US" sz="1137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8487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10" y="892167"/>
            <a:ext cx="9374122" cy="4095362"/>
          </a:xfrm>
        </p:spPr>
        <p:txBody>
          <a:bodyPr anchor="ctr">
            <a:normAutofit/>
          </a:bodyPr>
          <a:lstStyle>
            <a:lvl1pPr algn="l">
              <a:defRPr sz="6826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210" y="6176275"/>
            <a:ext cx="9374123" cy="119191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138" indent="0">
              <a:buFontTx/>
              <a:buNone/>
              <a:defRPr/>
            </a:lvl2pPr>
            <a:lvl3pPr marL="1300277" indent="0">
              <a:buFontTx/>
              <a:buNone/>
              <a:defRPr/>
            </a:lvl3pPr>
            <a:lvl4pPr marL="1950415" indent="0">
              <a:buFontTx/>
              <a:buNone/>
              <a:defRPr/>
            </a:lvl4pPr>
            <a:lvl5pPr marL="2600554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10" y="7368187"/>
            <a:ext cx="9374123" cy="10375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2914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91" y="7085906"/>
            <a:ext cx="831867" cy="519204"/>
          </a:xfrm>
        </p:spPr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87925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312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70645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1612" y="892166"/>
            <a:ext cx="2355100" cy="7513539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10" y="892166"/>
            <a:ext cx="6706876" cy="751353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312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24277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319BF-123F-5C46-B6D0-4AC7EA2896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D4A31CB7-0648-4146-B3FE-102A37A6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132" y="4461936"/>
            <a:ext cx="9754948" cy="828152"/>
          </a:xfrm>
        </p:spPr>
        <p:txBody>
          <a:bodyPr rtlCol="0">
            <a:noAutofit/>
          </a:bodyPr>
          <a:lstStyle>
            <a:lvl1pPr algn="ctr" rtl="0">
              <a:defRPr sz="6068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9343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09796-7691-5549-84D9-2101FA771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1606" y="2708895"/>
            <a:ext cx="10800000" cy="6067919"/>
          </a:xfrm>
        </p:spPr>
        <p:txBody>
          <a:bodyPr rtlCol="0"/>
          <a:lstStyle>
            <a:lvl2pPr marL="832241">
              <a:defRPr/>
            </a:lvl2pPr>
            <a:lvl3pPr marL="1179006">
              <a:defRPr/>
            </a:lvl3pPr>
            <a:lvl4pPr marL="1525773">
              <a:defRPr/>
            </a:lvl4pPr>
            <a:lvl5pPr marL="1872540">
              <a:defRPr/>
            </a:lvl5pPr>
            <a:lvl6pPr marL="2219307">
              <a:defRPr baseline="0"/>
            </a:lvl6pPr>
            <a:lvl7pPr marL="2566073">
              <a:defRPr baseline="0"/>
            </a:lvl7pPr>
            <a:lvl8pPr marL="2912840">
              <a:defRPr baseline="0"/>
            </a:lvl8pPr>
            <a:lvl9pPr marL="3259605">
              <a:defRPr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AC552A-DC24-DD4C-B40A-FCE3E0AA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2FC831-F778-4DAC-8459-6BD1061E5202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AFFC70-74E6-D345-9A22-4B1CC655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1606" y="9101881"/>
            <a:ext cx="7269705" cy="392791"/>
          </a:xfrm>
        </p:spPr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AA0DF4-E87A-194F-B662-DF4B216F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14" y="9101881"/>
            <a:ext cx="1741892" cy="392791"/>
          </a:xfrm>
        </p:spPr>
        <p:txBody>
          <a:bodyPr/>
          <a:lstStyle/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9134938-DDE6-0543-9319-4C0F9677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06" y="390533"/>
            <a:ext cx="10800000" cy="145151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H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BCD0ED-49DE-A846-A036-FFEA449744C3}"/>
              </a:ext>
            </a:extLst>
          </p:cNvPr>
          <p:cNvSpPr/>
          <p:nvPr userDrawn="1"/>
        </p:nvSpPr>
        <p:spPr>
          <a:xfrm>
            <a:off x="1101606" y="2213747"/>
            <a:ext cx="10800000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  <a:solidFill>
                <a:srgbClr val="003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171" y="887479"/>
            <a:ext cx="9370162" cy="182141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10" y="3033959"/>
            <a:ext cx="9374123" cy="537174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2FC831-F778-4DAC-8459-6BD1061E5202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312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7C35DA7-4F0F-4363-B103-16318959DC61}"/>
              </a:ext>
            </a:extLst>
          </p:cNvPr>
          <p:cNvSpPr/>
          <p:nvPr userDrawn="1"/>
        </p:nvSpPr>
        <p:spPr>
          <a:xfrm>
            <a:off x="1101606" y="2213747"/>
            <a:ext cx="10800000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  <a:solidFill>
                <a:srgbClr val="003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6F259-8297-B04F-BC9C-CA019B42E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DB564E-0AAB-0248-B9EC-69B439A35BA8}"/>
              </a:ext>
            </a:extLst>
          </p:cNvPr>
          <p:cNvSpPr/>
          <p:nvPr userDrawn="1"/>
        </p:nvSpPr>
        <p:spPr>
          <a:xfrm>
            <a:off x="7" y="5728864"/>
            <a:ext cx="13003213" cy="4031019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F0AD62-75BB-F847-BA44-756DDB9497F7}"/>
              </a:ext>
            </a:extLst>
          </p:cNvPr>
          <p:cNvSpPr/>
          <p:nvPr userDrawn="1"/>
        </p:nvSpPr>
        <p:spPr>
          <a:xfrm>
            <a:off x="7" y="9657497"/>
            <a:ext cx="13003213" cy="102393"/>
          </a:xfrm>
          <a:prstGeom prst="rect">
            <a:avLst/>
          </a:prstGeom>
          <a:solidFill>
            <a:srgbClr val="BFCF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8F606A7F-7C69-BD41-8B01-B67167B05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606" y="5956126"/>
            <a:ext cx="10800000" cy="1876350"/>
          </a:xfrm>
        </p:spPr>
        <p:txBody>
          <a:bodyPr rtlCol="0">
            <a:noAutofit/>
          </a:bodyPr>
          <a:lstStyle>
            <a:lvl1pPr rtl="0">
              <a:defRPr sz="6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8" name="Alcím 2">
            <a:extLst>
              <a:ext uri="{FF2B5EF4-FFF2-40B4-BE49-F238E27FC236}">
                <a16:creationId xmlns:a16="http://schemas.microsoft.com/office/drawing/2014/main" id="{06239B32-8DCB-D54A-99B1-47D697ADE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606" y="8181385"/>
            <a:ext cx="10224000" cy="1097595"/>
          </a:xfrm>
        </p:spPr>
        <p:txBody>
          <a:bodyPr rtlCol="0"/>
          <a:lstStyle>
            <a:lvl1pPr marL="0" marR="0" indent="0" algn="l" defTabSz="13870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93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7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6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6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5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4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Kattintson ide az alcím mintájának szerkesztéséhez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1606" y="390533"/>
            <a:ext cx="10800000" cy="145151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1607" y="2903875"/>
            <a:ext cx="5234168" cy="108355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3641" b="0"/>
            </a:lvl1pPr>
            <a:lvl2pPr marL="693533" indent="0">
              <a:buNone/>
              <a:defRPr sz="3034" b="1"/>
            </a:lvl2pPr>
            <a:lvl3pPr marL="1387067" indent="0">
              <a:buNone/>
              <a:defRPr sz="2731" b="1"/>
            </a:lvl3pPr>
            <a:lvl4pPr marL="2080600" indent="0">
              <a:buNone/>
              <a:defRPr sz="2427" b="1"/>
            </a:lvl4pPr>
            <a:lvl5pPr marL="2774134" indent="0">
              <a:buNone/>
              <a:defRPr sz="2427" b="1"/>
            </a:lvl5pPr>
            <a:lvl6pPr marL="3467666" indent="0">
              <a:buNone/>
              <a:defRPr sz="2427" b="1"/>
            </a:lvl6pPr>
            <a:lvl7pPr marL="4161200" indent="0">
              <a:buNone/>
              <a:defRPr sz="2427" b="1"/>
            </a:lvl7pPr>
            <a:lvl8pPr marL="4854733" indent="0">
              <a:buNone/>
              <a:defRPr sz="2427" b="1"/>
            </a:lvl8pPr>
            <a:lvl9pPr marL="5548265" indent="0">
              <a:buNone/>
              <a:defRPr sz="2427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1607" y="4204148"/>
            <a:ext cx="5234168" cy="4767652"/>
          </a:xfrm>
        </p:spPr>
        <p:txBody>
          <a:bodyPr rtlCol="0"/>
          <a:lstStyle>
            <a:lvl1pPr>
              <a:defRPr sz="3641"/>
            </a:lvl1pPr>
            <a:lvl2pPr>
              <a:defRPr sz="3034"/>
            </a:lvl2pPr>
            <a:lvl3pPr>
              <a:defRPr sz="2731"/>
            </a:lvl3pPr>
            <a:lvl4pPr>
              <a:defRPr sz="2427"/>
            </a:lvl4pPr>
            <a:lvl5pPr>
              <a:defRPr sz="2427"/>
            </a:lvl5pPr>
            <a:lvl6pPr marL="2968322">
              <a:defRPr sz="2427"/>
            </a:lvl6pPr>
            <a:lvl7pPr marL="2968322">
              <a:defRPr sz="2427" baseline="0"/>
            </a:lvl7pPr>
            <a:lvl8pPr marL="2968322">
              <a:defRPr sz="2427" baseline="0"/>
            </a:lvl8pPr>
            <a:lvl9pPr marL="2968322">
              <a:defRPr sz="2427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67442" y="2903875"/>
            <a:ext cx="5230917" cy="108355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3641" b="0"/>
            </a:lvl1pPr>
            <a:lvl2pPr marL="693533" indent="0">
              <a:buNone/>
              <a:defRPr sz="3034" b="1"/>
            </a:lvl2pPr>
            <a:lvl3pPr marL="1387067" indent="0">
              <a:buNone/>
              <a:defRPr sz="2731" b="1"/>
            </a:lvl3pPr>
            <a:lvl4pPr marL="2080600" indent="0">
              <a:buNone/>
              <a:defRPr sz="2427" b="1"/>
            </a:lvl4pPr>
            <a:lvl5pPr marL="2774134" indent="0">
              <a:buNone/>
              <a:defRPr sz="2427" b="1"/>
            </a:lvl5pPr>
            <a:lvl6pPr marL="3467666" indent="0">
              <a:buNone/>
              <a:defRPr sz="2427" b="1"/>
            </a:lvl6pPr>
            <a:lvl7pPr marL="4161200" indent="0">
              <a:buNone/>
              <a:defRPr sz="2427" b="1"/>
            </a:lvl7pPr>
            <a:lvl8pPr marL="4854733" indent="0">
              <a:buNone/>
              <a:defRPr sz="2427" b="1"/>
            </a:lvl8pPr>
            <a:lvl9pPr marL="5548265" indent="0">
              <a:buNone/>
              <a:defRPr sz="2427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1098364" y="9101881"/>
            <a:ext cx="7272948" cy="392791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10159714" y="9101881"/>
            <a:ext cx="1738645" cy="392791"/>
          </a:xfrm>
        </p:spPr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664191" y="4204148"/>
            <a:ext cx="5234168" cy="4767652"/>
          </a:xfrm>
        </p:spPr>
        <p:txBody>
          <a:bodyPr rtlCol="0"/>
          <a:lstStyle>
            <a:lvl1pPr>
              <a:defRPr sz="3641"/>
            </a:lvl1pPr>
            <a:lvl2pPr>
              <a:defRPr sz="3034"/>
            </a:lvl2pPr>
            <a:lvl3pPr>
              <a:defRPr sz="2731"/>
            </a:lvl3pPr>
            <a:lvl4pPr>
              <a:defRPr sz="2427"/>
            </a:lvl4pPr>
            <a:lvl5pPr>
              <a:defRPr sz="2427"/>
            </a:lvl5pPr>
            <a:lvl6pPr marL="2968322">
              <a:defRPr sz="2427"/>
            </a:lvl6pPr>
            <a:lvl7pPr marL="2968322">
              <a:defRPr sz="2427" baseline="0"/>
            </a:lvl7pPr>
            <a:lvl8pPr marL="2968322">
              <a:defRPr sz="2427" baseline="0"/>
            </a:lvl8pPr>
            <a:lvl9pPr marL="2968322">
              <a:defRPr sz="2427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03BF820-B289-0340-9FD9-38A34117A862}"/>
              </a:ext>
            </a:extLst>
          </p:cNvPr>
          <p:cNvSpPr/>
          <p:nvPr userDrawn="1"/>
        </p:nvSpPr>
        <p:spPr>
          <a:xfrm>
            <a:off x="1101606" y="2316145"/>
            <a:ext cx="10800000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443C8-9918-A449-88D2-4639BE81B4D5}"/>
              </a:ext>
            </a:extLst>
          </p:cNvPr>
          <p:cNvSpPr/>
          <p:nvPr userDrawn="1"/>
        </p:nvSpPr>
        <p:spPr>
          <a:xfrm flipV="1">
            <a:off x="1098363" y="3879641"/>
            <a:ext cx="5237414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192CB-919F-3247-AE6E-761D0934DC71}"/>
              </a:ext>
            </a:extLst>
          </p:cNvPr>
          <p:cNvSpPr/>
          <p:nvPr userDrawn="1"/>
        </p:nvSpPr>
        <p:spPr>
          <a:xfrm flipV="1">
            <a:off x="6664191" y="3879641"/>
            <a:ext cx="5237415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1606" y="390533"/>
            <a:ext cx="10800000" cy="1451514"/>
          </a:xfrm>
        </p:spPr>
        <p:txBody>
          <a:bodyPr rtlCol="0" anchor="b">
            <a:noAutofit/>
          </a:bodyPr>
          <a:lstStyle>
            <a:lvl1pPr algn="l" rtl="0">
              <a:defRPr sz="4854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101606" y="3005093"/>
            <a:ext cx="6808953" cy="5747186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3641"/>
            </a:lvl1pPr>
            <a:lvl2pPr marL="693533" indent="0">
              <a:buNone/>
              <a:defRPr sz="4248"/>
            </a:lvl2pPr>
            <a:lvl3pPr marL="1387067" indent="0">
              <a:buNone/>
              <a:defRPr sz="3641"/>
            </a:lvl3pPr>
            <a:lvl4pPr marL="2080600" indent="0">
              <a:buNone/>
              <a:defRPr sz="3034"/>
            </a:lvl4pPr>
            <a:lvl5pPr marL="2774134" indent="0">
              <a:buNone/>
              <a:defRPr sz="3034"/>
            </a:lvl5pPr>
            <a:lvl6pPr marL="3467666" indent="0">
              <a:buNone/>
              <a:defRPr sz="3034"/>
            </a:lvl6pPr>
            <a:lvl7pPr marL="4161200" indent="0">
              <a:buNone/>
              <a:defRPr sz="3034"/>
            </a:lvl7pPr>
            <a:lvl8pPr marL="4854733" indent="0">
              <a:buNone/>
              <a:defRPr sz="3034"/>
            </a:lvl8pPr>
            <a:lvl9pPr marL="5548265" indent="0">
              <a:buNone/>
              <a:defRPr sz="3034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34192" y="3005099"/>
            <a:ext cx="3467414" cy="5747185"/>
          </a:xfrm>
        </p:spPr>
        <p:txBody>
          <a:bodyPr rtlCol="0" anchor="b">
            <a:normAutofit/>
          </a:bodyPr>
          <a:lstStyle>
            <a:lvl1pPr marL="0" indent="0">
              <a:spcBef>
                <a:spcPts val="1820"/>
              </a:spcBef>
              <a:buNone/>
              <a:defRPr sz="2427"/>
            </a:lvl1pPr>
            <a:lvl2pPr marL="693533" indent="0">
              <a:buNone/>
              <a:defRPr sz="1820"/>
            </a:lvl2pPr>
            <a:lvl3pPr marL="1387067" indent="0">
              <a:buNone/>
              <a:defRPr sz="1517"/>
            </a:lvl3pPr>
            <a:lvl4pPr marL="2080600" indent="0">
              <a:buNone/>
              <a:defRPr sz="1366"/>
            </a:lvl4pPr>
            <a:lvl5pPr marL="2774134" indent="0">
              <a:buNone/>
              <a:defRPr sz="1366"/>
            </a:lvl5pPr>
            <a:lvl6pPr marL="3467666" indent="0">
              <a:buNone/>
              <a:defRPr sz="1366"/>
            </a:lvl6pPr>
            <a:lvl7pPr marL="4161200" indent="0">
              <a:buNone/>
              <a:defRPr sz="1366"/>
            </a:lvl7pPr>
            <a:lvl8pPr marL="4854733" indent="0">
              <a:buNone/>
              <a:defRPr sz="1366"/>
            </a:lvl8pPr>
            <a:lvl9pPr marL="5548265" indent="0">
              <a:buNone/>
              <a:defRPr sz="1366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01606" y="9101881"/>
            <a:ext cx="7269705" cy="392791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159714" y="9101881"/>
            <a:ext cx="1741892" cy="392791"/>
          </a:xfrm>
        </p:spPr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E617A79E-6481-EF48-929A-95D982E5AEF6}"/>
              </a:ext>
            </a:extLst>
          </p:cNvPr>
          <p:cNvSpPr/>
          <p:nvPr userDrawn="1"/>
        </p:nvSpPr>
        <p:spPr>
          <a:xfrm>
            <a:off x="1101606" y="2353526"/>
            <a:ext cx="10800000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01606" y="9101881"/>
            <a:ext cx="7269705" cy="392791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159714" y="9101881"/>
            <a:ext cx="1741892" cy="392791"/>
          </a:xfrm>
        </p:spPr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D16A49DC-53D6-2345-96FB-B9D0430E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06" y="390533"/>
            <a:ext cx="10800000" cy="1451514"/>
          </a:xfrm>
        </p:spPr>
        <p:txBody>
          <a:bodyPr rtlCol="0" anchor="b">
            <a:noAutofit/>
          </a:bodyPr>
          <a:lstStyle>
            <a:lvl1pPr algn="l" rtl="0">
              <a:defRPr sz="4854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15" name="Kép helye 2" descr="Üres helyőrző kép hozzáadásához. Kattintson a helyőrzőre, és jelölje ki a hozzáadni kívánt képet.">
            <a:extLst>
              <a:ext uri="{FF2B5EF4-FFF2-40B4-BE49-F238E27FC236}">
                <a16:creationId xmlns:a16="http://schemas.microsoft.com/office/drawing/2014/main" id="{74B5CD8D-5F15-184E-B967-0F228215B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01606" y="3005093"/>
            <a:ext cx="10800000" cy="5747186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3641"/>
            </a:lvl1pPr>
            <a:lvl2pPr marL="693533" indent="0">
              <a:buNone/>
              <a:defRPr sz="4248"/>
            </a:lvl2pPr>
            <a:lvl3pPr marL="1387067" indent="0">
              <a:buNone/>
              <a:defRPr sz="3641"/>
            </a:lvl3pPr>
            <a:lvl4pPr marL="2080600" indent="0">
              <a:buNone/>
              <a:defRPr sz="3034"/>
            </a:lvl4pPr>
            <a:lvl5pPr marL="2774134" indent="0">
              <a:buNone/>
              <a:defRPr sz="3034"/>
            </a:lvl5pPr>
            <a:lvl6pPr marL="3467666" indent="0">
              <a:buNone/>
              <a:defRPr sz="3034"/>
            </a:lvl6pPr>
            <a:lvl7pPr marL="4161200" indent="0">
              <a:buNone/>
              <a:defRPr sz="3034"/>
            </a:lvl7pPr>
            <a:lvl8pPr marL="4854733" indent="0">
              <a:buNone/>
              <a:defRPr sz="3034"/>
            </a:lvl8pPr>
            <a:lvl9pPr marL="5548265" indent="0">
              <a:buNone/>
              <a:defRPr sz="3034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47E07B-F791-394F-A6B5-9DD1F8145A3E}"/>
              </a:ext>
            </a:extLst>
          </p:cNvPr>
          <p:cNvSpPr/>
          <p:nvPr userDrawn="1"/>
        </p:nvSpPr>
        <p:spPr>
          <a:xfrm>
            <a:off x="1101606" y="2353526"/>
            <a:ext cx="10800000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05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101606" y="966323"/>
            <a:ext cx="10800000" cy="7819381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3641"/>
            </a:lvl1pPr>
            <a:lvl2pPr marL="693533" indent="0">
              <a:buNone/>
              <a:defRPr sz="4248"/>
            </a:lvl2pPr>
            <a:lvl3pPr marL="1387067" indent="0">
              <a:buNone/>
              <a:defRPr sz="3641"/>
            </a:lvl3pPr>
            <a:lvl4pPr marL="2080600" indent="0">
              <a:buNone/>
              <a:defRPr sz="3034"/>
            </a:lvl4pPr>
            <a:lvl5pPr marL="2774134" indent="0">
              <a:buNone/>
              <a:defRPr sz="3034"/>
            </a:lvl5pPr>
            <a:lvl6pPr marL="3467666" indent="0">
              <a:buNone/>
              <a:defRPr sz="3034"/>
            </a:lvl6pPr>
            <a:lvl7pPr marL="4161200" indent="0">
              <a:buNone/>
              <a:defRPr sz="3034"/>
            </a:lvl7pPr>
            <a:lvl8pPr marL="4854733" indent="0">
              <a:buNone/>
              <a:defRPr sz="3034"/>
            </a:lvl8pPr>
            <a:lvl9pPr marL="5548265" indent="0">
              <a:buNone/>
              <a:defRPr sz="3034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E617A79E-6481-EF48-929A-95D982E5AEF6}"/>
              </a:ext>
            </a:extLst>
          </p:cNvPr>
          <p:cNvSpPr/>
          <p:nvPr userDrawn="1"/>
        </p:nvSpPr>
        <p:spPr>
          <a:xfrm>
            <a:off x="1101606" y="677828"/>
            <a:ext cx="10800000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AACFE-1A19-5448-917F-D03614DE5ACB}"/>
              </a:ext>
            </a:extLst>
          </p:cNvPr>
          <p:cNvSpPr/>
          <p:nvPr userDrawn="1"/>
        </p:nvSpPr>
        <p:spPr>
          <a:xfrm>
            <a:off x="1101606" y="9009184"/>
            <a:ext cx="10800000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913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10" y="2950008"/>
            <a:ext cx="9374123" cy="2088620"/>
          </a:xfrm>
        </p:spPr>
        <p:txBody>
          <a:bodyPr anchor="b"/>
          <a:lstStyle>
            <a:lvl1pPr algn="l">
              <a:defRPr sz="5688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10" y="5092718"/>
            <a:ext cx="9374123" cy="1223481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138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4502773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91" y="4613138"/>
            <a:ext cx="831867" cy="51920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87BB8D-A117-473A-81AB-80EBDF351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9BC5E26B-4B05-43CF-BDA1-D4EFC76144AC}"/>
              </a:ext>
            </a:extLst>
          </p:cNvPr>
          <p:cNvSpPr/>
          <p:nvPr userDrawn="1"/>
        </p:nvSpPr>
        <p:spPr>
          <a:xfrm>
            <a:off x="7" y="5728864"/>
            <a:ext cx="13003213" cy="4031019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78DB05E-49FE-4039-BFDC-2F6A87FAC683}"/>
              </a:ext>
            </a:extLst>
          </p:cNvPr>
          <p:cNvSpPr/>
          <p:nvPr userDrawn="1"/>
        </p:nvSpPr>
        <p:spPr>
          <a:xfrm>
            <a:off x="7" y="9657497"/>
            <a:ext cx="13003213" cy="102393"/>
          </a:xfrm>
          <a:prstGeom prst="rect">
            <a:avLst/>
          </a:prstGeom>
          <a:solidFill>
            <a:srgbClr val="BFCF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10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11" y="3038377"/>
            <a:ext cx="4547045" cy="535720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911" y="3038377"/>
            <a:ext cx="4546422" cy="535720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3" y="1011312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91" y="1120221"/>
            <a:ext cx="831867" cy="519204"/>
          </a:xfrm>
        </p:spPr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09685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1441" y="3166242"/>
            <a:ext cx="4087815" cy="819439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209" y="3985682"/>
            <a:ext cx="4547046" cy="441628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3327" y="3161652"/>
            <a:ext cx="4085886" cy="819439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84803" y="3981092"/>
            <a:ext cx="4544412" cy="441628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1011312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91" y="1120221"/>
            <a:ext cx="831867" cy="519204"/>
          </a:xfrm>
        </p:spPr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251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169" y="887479"/>
            <a:ext cx="9370163" cy="182141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CB2544-24EB-46D9-921C-03408E56D96C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3" y="1011312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33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E8212E-1160-49C3-9A8B-36B78F81D1DE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3" y="1011312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034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09" y="634333"/>
            <a:ext cx="3739396" cy="1388307"/>
          </a:xfrm>
        </p:spPr>
        <p:txBody>
          <a:bodyPr anchor="b"/>
          <a:lstStyle>
            <a:lvl1pPr algn="l">
              <a:defRPr sz="2844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479" y="634335"/>
            <a:ext cx="5390853" cy="7700028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09" y="2273213"/>
            <a:ext cx="3739396" cy="6061145"/>
          </a:xfrm>
        </p:spPr>
        <p:txBody>
          <a:bodyPr/>
          <a:lstStyle>
            <a:lvl1pPr marL="0" indent="0">
              <a:buNone/>
              <a:defRPr sz="1991"/>
            </a:lvl1pPr>
            <a:lvl2pPr marL="650138" indent="0">
              <a:buNone/>
              <a:defRPr sz="1706"/>
            </a:lvl2pPr>
            <a:lvl3pPr marL="1300277" indent="0">
              <a:buNone/>
              <a:defRPr sz="1422"/>
            </a:lvl3pPr>
            <a:lvl4pPr marL="1950415" indent="0">
              <a:buNone/>
              <a:defRPr sz="1280"/>
            </a:lvl4pPr>
            <a:lvl5pPr marL="2600554" indent="0">
              <a:buNone/>
              <a:defRPr sz="1280"/>
            </a:lvl5pPr>
            <a:lvl6pPr marL="3250692" indent="0">
              <a:buNone/>
              <a:defRPr sz="1280"/>
            </a:lvl6pPr>
            <a:lvl7pPr marL="3900830" indent="0">
              <a:buNone/>
              <a:defRPr sz="1280"/>
            </a:lvl7pPr>
            <a:lvl8pPr marL="4550969" indent="0">
              <a:buNone/>
              <a:defRPr sz="1280"/>
            </a:lvl8pPr>
            <a:lvl9pPr marL="5201107" indent="0">
              <a:buNone/>
              <a:defRPr sz="128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312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73072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10" y="6826409"/>
            <a:ext cx="9374123" cy="805896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2210" y="902914"/>
            <a:ext cx="9374123" cy="5481732"/>
          </a:xfrm>
        </p:spPr>
        <p:txBody>
          <a:bodyPr anchor="t">
            <a:normAutofit/>
          </a:bodyPr>
          <a:lstStyle>
            <a:lvl1pPr marL="0" indent="0" algn="ctr">
              <a:buNone/>
              <a:defRPr sz="2275"/>
            </a:lvl1pPr>
            <a:lvl2pPr marL="650138" indent="0">
              <a:buNone/>
              <a:defRPr sz="2275"/>
            </a:lvl2pPr>
            <a:lvl3pPr marL="1300277" indent="0">
              <a:buNone/>
              <a:defRPr sz="2275"/>
            </a:lvl3pPr>
            <a:lvl4pPr marL="1950415" indent="0">
              <a:buNone/>
              <a:defRPr sz="2275"/>
            </a:lvl4pPr>
            <a:lvl5pPr marL="2600554" indent="0">
              <a:buNone/>
              <a:defRPr sz="2275"/>
            </a:lvl5pPr>
            <a:lvl6pPr marL="3250692" indent="0">
              <a:buNone/>
              <a:defRPr sz="2275"/>
            </a:lvl6pPr>
            <a:lvl7pPr marL="3900830" indent="0">
              <a:buNone/>
              <a:defRPr sz="2275"/>
            </a:lvl7pPr>
            <a:lvl8pPr marL="4550969" indent="0">
              <a:buNone/>
              <a:defRPr sz="2275"/>
            </a:lvl8pPr>
            <a:lvl9pPr marL="5201107" indent="0">
              <a:buNone/>
              <a:defRPr sz="2275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10" y="7632305"/>
            <a:ext cx="9374123" cy="702054"/>
          </a:xfrm>
        </p:spPr>
        <p:txBody>
          <a:bodyPr>
            <a:normAutofit/>
          </a:bodyPr>
          <a:lstStyle>
            <a:lvl1pPr marL="0" indent="0">
              <a:buNone/>
              <a:defRPr sz="1706"/>
            </a:lvl1pPr>
            <a:lvl2pPr marL="650138" indent="0">
              <a:buNone/>
              <a:defRPr sz="1706"/>
            </a:lvl2pPr>
            <a:lvl3pPr marL="1300277" indent="0">
              <a:buNone/>
              <a:defRPr sz="1422"/>
            </a:lvl3pPr>
            <a:lvl4pPr marL="1950415" indent="0">
              <a:buNone/>
              <a:defRPr sz="1280"/>
            </a:lvl4pPr>
            <a:lvl5pPr marL="2600554" indent="0">
              <a:buNone/>
              <a:defRPr sz="1280"/>
            </a:lvl5pPr>
            <a:lvl6pPr marL="3250692" indent="0">
              <a:buNone/>
              <a:defRPr sz="1280"/>
            </a:lvl6pPr>
            <a:lvl7pPr marL="3900830" indent="0">
              <a:buNone/>
              <a:defRPr sz="1280"/>
            </a:lvl7pPr>
            <a:lvl8pPr marL="4550969" indent="0">
              <a:buNone/>
              <a:defRPr sz="1280"/>
            </a:lvl8pPr>
            <a:lvl9pPr marL="5201107" indent="0">
              <a:buNone/>
              <a:defRPr sz="128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A4EEEA-69A3-4FEE-8C81-7577260E68E8}" type="datetime1">
              <a:rPr lang="hu-HU" noProof="0" smtClean="0"/>
              <a:t>2026. 04. 20.</a:t>
            </a:fld>
            <a:endParaRPr lang="hu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2914"/>
            <a:ext cx="1931648" cy="72237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91" y="7085906"/>
            <a:ext cx="831867" cy="519204"/>
          </a:xfrm>
        </p:spPr>
        <p:txBody>
          <a:bodyPr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9" name="Rectangle 310">
            <a:extLst>
              <a:ext uri="{FF2B5EF4-FFF2-40B4-BE49-F238E27FC236}">
                <a16:creationId xmlns:a16="http://schemas.microsoft.com/office/drawing/2014/main" id="{7F76471C-6372-47C3-AF54-E1BCF90894BA}"/>
              </a:ext>
            </a:extLst>
          </p:cNvPr>
          <p:cNvSpPr/>
          <p:nvPr userDrawn="1"/>
        </p:nvSpPr>
        <p:spPr>
          <a:xfrm>
            <a:off x="1101606" y="2353526"/>
            <a:ext cx="10800000" cy="65012"/>
          </a:xfrm>
          <a:prstGeom prst="rect">
            <a:avLst/>
          </a:prstGeom>
          <a:solidFill>
            <a:srgbClr val="003B4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99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25067"/>
            <a:ext cx="2817363" cy="944006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9040" y="405"/>
            <a:ext cx="2776226" cy="974485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60064" cy="97520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169" y="887479"/>
            <a:ext cx="9370163" cy="1821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10" y="3033959"/>
            <a:ext cx="9374123" cy="552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2731" y="8724041"/>
            <a:ext cx="1089830" cy="526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C831-F778-4DAC-8459-6BD1061E5202}" type="datetime1">
              <a:rPr lang="hu-HU" smtClean="0"/>
              <a:pPr/>
              <a:t>2026. 04. 20.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2209" y="8725065"/>
            <a:ext cx="8129124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26991" y="1120221"/>
            <a:ext cx="831867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rgbClr val="FEFFFF"/>
                </a:solidFill>
              </a:defRPr>
            </a:lvl1pPr>
          </a:lstStyle>
          <a:p>
            <a:fld id="{25BA54BD-C84D-46CE-8B72-31BFB26ABA4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51044DD9-CF20-4696-9AEA-3383EB0BA8B1}"/>
              </a:ext>
            </a:extLst>
          </p:cNvPr>
          <p:cNvSpPr/>
          <p:nvPr userDrawn="1"/>
        </p:nvSpPr>
        <p:spPr>
          <a:xfrm>
            <a:off x="7" y="8"/>
            <a:ext cx="13003213" cy="102393"/>
          </a:xfrm>
          <a:prstGeom prst="rect">
            <a:avLst/>
          </a:prstGeom>
          <a:solidFill>
            <a:srgbClr val="BFCF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8F9D4DAB-4568-4A39-824E-2E89303E3F6B}"/>
              </a:ext>
            </a:extLst>
          </p:cNvPr>
          <p:cNvSpPr/>
          <p:nvPr userDrawn="1"/>
        </p:nvSpPr>
        <p:spPr>
          <a:xfrm>
            <a:off x="7" y="9657497"/>
            <a:ext cx="13003213" cy="102393"/>
          </a:xfrm>
          <a:prstGeom prst="rect">
            <a:avLst/>
          </a:prstGeom>
          <a:solidFill>
            <a:srgbClr val="BFCF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HU" sz="2731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213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62" r:id="rId19"/>
    <p:sldLayoutId id="2147483663" r:id="rId20"/>
    <p:sldLayoutId id="2147483665" r:id="rId21"/>
    <p:sldLayoutId id="2147483669" r:id="rId22"/>
    <p:sldLayoutId id="2147483671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50138" rtl="0" eaLnBrk="1" latinLnBrk="0" hangingPunct="1">
        <a:spcBef>
          <a:spcPct val="0"/>
        </a:spcBef>
        <a:buNone/>
        <a:defRPr sz="511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04" indent="-487604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475" indent="-406337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346" indent="-325069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484" indent="-325069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5623" indent="-325069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5761" indent="-325069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5900" indent="-325069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038" indent="-325069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176" indent="-325069" algn="l" defTabSz="650138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65013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40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85C1-C6F4-1342-9346-3F1F6036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606" y="5812110"/>
            <a:ext cx="10944616" cy="2088232"/>
          </a:xfrm>
        </p:spPr>
        <p:txBody>
          <a:bodyPr>
            <a:normAutofit fontScale="90000"/>
          </a:bodyPr>
          <a:lstStyle/>
          <a:p>
            <a:pPr algn="r"/>
            <a:br>
              <a:rPr lang="hu-HU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4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Remenyik Bulcsú</a:t>
            </a:r>
            <a:br>
              <a:rPr lang="hu-H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4900" dirty="0">
                <a:solidFill>
                  <a:schemeClr val="bg1"/>
                </a:solidFill>
              </a:rPr>
              <a:t>Turisztikai Desztinációs Menedzsment Szervezetek felépítése és működése</a:t>
            </a:r>
            <a:endParaRPr lang="en-HU" sz="4900" cap="all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3894C-A465-5D47-87D3-12F97CD57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11" y="7900342"/>
            <a:ext cx="7699835" cy="1656183"/>
          </a:xfrm>
        </p:spPr>
        <p:txBody>
          <a:bodyPr>
            <a:normAutofit/>
          </a:bodyPr>
          <a:lstStyle/>
          <a:p>
            <a:pPr algn="ctr"/>
            <a:endParaRPr lang="hu-HU" b="1" dirty="0">
              <a:solidFill>
                <a:schemeClr val="bg1"/>
              </a:solidFill>
            </a:endParaRPr>
          </a:p>
          <a:p>
            <a:pPr algn="ctr"/>
            <a:r>
              <a:rPr lang="hu-HU" dirty="0" err="1">
                <a:solidFill>
                  <a:schemeClr val="bg1"/>
                </a:solidFill>
              </a:rPr>
              <a:t>Mátraderecseke</a:t>
            </a:r>
            <a:endParaRPr lang="hu-HU" dirty="0">
              <a:solidFill>
                <a:schemeClr val="bg1"/>
              </a:solidFill>
            </a:endParaRPr>
          </a:p>
          <a:p>
            <a:pPr algn="ctr"/>
            <a:r>
              <a:rPr lang="hu-HU" dirty="0">
                <a:solidFill>
                  <a:schemeClr val="bg1"/>
                </a:solidFill>
              </a:rPr>
              <a:t>2026. április 23.</a:t>
            </a:r>
          </a:p>
          <a:p>
            <a:pPr algn="ctr"/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2172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3287" y="555526"/>
            <a:ext cx="8689126" cy="1848517"/>
          </a:xfrm>
        </p:spPr>
        <p:txBody>
          <a:bodyPr/>
          <a:lstStyle/>
          <a:p>
            <a:pPr defTabSz="1176683"/>
            <a:r>
              <a:rPr lang="hu-HU" sz="2986" dirty="0">
                <a:solidFill>
                  <a:schemeClr val="accent2"/>
                </a:solidFill>
                <a:latin typeface="Garamond" pitchFamily="18" charset="0"/>
              </a:rPr>
              <a:t>A térségi TDMSZ-kel szembeni elvárások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>
          <a:xfrm>
            <a:off x="1908154" y="2637694"/>
            <a:ext cx="9061614" cy="5003190"/>
          </a:xfrm>
        </p:spPr>
        <p:txBody>
          <a:bodyPr>
            <a:normAutofit lnSpcReduction="10000"/>
          </a:bodyPr>
          <a:lstStyle/>
          <a:p>
            <a:pPr marL="548554" indent="-548554" defTabSz="1176683">
              <a:lnSpc>
                <a:spcPct val="80000"/>
              </a:lnSpc>
              <a:buFontTx/>
              <a:buAutoNum type="arabicPeriod"/>
            </a:pPr>
            <a:r>
              <a:rPr lang="hu-HU">
                <a:latin typeface="Garamond" pitchFamily="18" charset="0"/>
              </a:rPr>
              <a:t>A </a:t>
            </a:r>
            <a:r>
              <a:rPr lang="hu-HU" u="sng">
                <a:latin typeface="Garamond" pitchFamily="18" charset="0"/>
              </a:rPr>
              <a:t>fenntartható szakmai működéshez</a:t>
            </a:r>
            <a:r>
              <a:rPr lang="hu-HU">
                <a:latin typeface="Garamond" pitchFamily="18" charset="0"/>
              </a:rPr>
              <a:t> és a szervezeti fenntarthatósághoz kapcsolódó minimális elvárások:</a:t>
            </a:r>
          </a:p>
          <a:p>
            <a:pPr marL="1076792" lvl="1" indent="-487604" defTabSz="1176683">
              <a:lnSpc>
                <a:spcPct val="80000"/>
              </a:lnSpc>
              <a:buFontTx/>
              <a:buChar char="-"/>
            </a:pPr>
            <a:r>
              <a:rPr lang="hu-HU">
                <a:latin typeface="Garamond" pitchFamily="18" charset="0"/>
              </a:rPr>
              <a:t>Minimum 3 helyi TDM szervezet összefogása szükséges a Térségi szintű önálló TDM szervezet létrehozásához </a:t>
            </a:r>
          </a:p>
          <a:p>
            <a:pPr marL="1076792" lvl="1" indent="-487604" defTabSz="1176683">
              <a:lnSpc>
                <a:spcPct val="80000"/>
              </a:lnSpc>
              <a:buFontTx/>
              <a:buChar char="-"/>
            </a:pPr>
            <a:r>
              <a:rPr lang="hu-HU">
                <a:latin typeface="Garamond" pitchFamily="18" charset="0"/>
              </a:rPr>
              <a:t>a desztináció által lefedett térségből minimum 5 települési önkormányzat tag vagy pártoló tag legyen</a:t>
            </a:r>
          </a:p>
          <a:p>
            <a:pPr marL="1076792" lvl="1" indent="-487604" defTabSz="1176683">
              <a:lnSpc>
                <a:spcPct val="80000"/>
              </a:lnSpc>
              <a:buFontTx/>
              <a:buChar char="-"/>
            </a:pPr>
            <a:r>
              <a:rPr lang="hu-HU">
                <a:latin typeface="Garamond" pitchFamily="18" charset="0"/>
              </a:rPr>
              <a:t>a menedzsment szervezet (munkaszervezet) önálló irodával rendelkezik és minimum 2 főt főállásban foglalkoztat </a:t>
            </a:r>
          </a:p>
          <a:p>
            <a:pPr marL="1076792" lvl="1" indent="-487604" defTabSz="1176683">
              <a:lnSpc>
                <a:spcPct val="80000"/>
              </a:lnSpc>
              <a:buFontTx/>
              <a:buChar char="-"/>
            </a:pPr>
            <a:r>
              <a:rPr lang="hu-HU">
                <a:latin typeface="Garamond" pitchFamily="18" charset="0"/>
              </a:rPr>
              <a:t>1 helyi TDM szervezet csak 1 mikro-régiós szervezetnek lehet a tagja</a:t>
            </a:r>
          </a:p>
          <a:p>
            <a:pPr marL="1076792" lvl="1" indent="-487604" defTabSz="1176683">
              <a:lnSpc>
                <a:spcPct val="80000"/>
              </a:lnSpc>
              <a:buFontTx/>
              <a:buChar char="-"/>
            </a:pPr>
            <a:r>
              <a:rPr lang="hu-HU">
                <a:latin typeface="Garamond" pitchFamily="18" charset="0"/>
              </a:rPr>
              <a:t>a térségi desztináció által összefogott településeken a vendégéjszakák (kereskedelmi és magán összesen) éves száma meghaladja az adott régióba eltöltött vendégéjszakák minimum 12%-t, de minimum évi 350 ezer vendégéjszakát.</a:t>
            </a:r>
          </a:p>
          <a:p>
            <a:pPr marL="548554" indent="-548554" defTabSz="1176683">
              <a:lnSpc>
                <a:spcPct val="80000"/>
              </a:lnSpc>
              <a:buFontTx/>
              <a:buAutoNum type="arabicPeriod"/>
            </a:pPr>
            <a:r>
              <a:rPr lang="hu-HU">
                <a:latin typeface="Garamond" pitchFamily="18" charset="0"/>
              </a:rPr>
              <a:t>Ugyancsak fenntartható pénzügyi működéshez és TDM menedzserhez kapcsolódó feltételek</a:t>
            </a:r>
          </a:p>
        </p:txBody>
      </p:sp>
    </p:spTree>
    <p:extLst>
      <p:ext uri="{BB962C8B-B14F-4D97-AF65-F5344CB8AC3E}">
        <p14:creationId xmlns:p14="http://schemas.microsoft.com/office/powerpoint/2010/main" val="5967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A4503B-D780-4196-8A8D-82D145E2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TDM szervezet felépítése </a:t>
            </a:r>
            <a:r>
              <a:rPr lang="hu-HU" sz="2000" dirty="0"/>
              <a:t>(Remenyik 2026)</a:t>
            </a: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19872F5C-3D44-45F3-A808-C220BC58E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141" y="2708893"/>
            <a:ext cx="10930929" cy="614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71348E-0189-4563-A4EE-FD5F93D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Helyi TDM működése </a:t>
            </a:r>
            <a:r>
              <a:rPr lang="hu-HU" sz="2000" dirty="0"/>
              <a:t>(Remenyik 2026)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8A44AF2A-B6B7-4B54-908F-20E278D76E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9951" y="3187960"/>
          <a:ext cx="10727650" cy="429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7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CE73BF-27F1-48E6-9A08-64DA171B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Helyi TDM szervezet forrásai </a:t>
            </a:r>
            <a:r>
              <a:rPr lang="hu-HU" sz="2000" dirty="0"/>
              <a:t>(Holczer 2015)</a:t>
            </a: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53017F6-6616-4EEE-9CC4-91CEA4A7A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067" y="2918408"/>
            <a:ext cx="10570891" cy="59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C1D8D9-4064-47CC-A0E3-1E23C265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bevételek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229F3AD-B1B9-4849-B7E1-176657DD8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078" y="3243530"/>
            <a:ext cx="9992896" cy="56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72EADA-56D1-4957-AC78-4CBA6944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pénz útja a TDM rendszerben (</a:t>
            </a:r>
            <a:r>
              <a:rPr lang="hu-HU" sz="2000" dirty="0"/>
              <a:t>Holczer 2015)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4857D59-0414-4E15-8A18-9216FD1A8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47" y="3075806"/>
            <a:ext cx="9992886" cy="56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A07B2-557D-45E8-BAF7-11ED25BE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Digitalizáció </a:t>
            </a:r>
            <a:r>
              <a:rPr lang="hu-HU" sz="2000" dirty="0"/>
              <a:t>(MTÜ 2022)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B495BEB-1FB8-45D0-8134-823759065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22" y="2708893"/>
            <a:ext cx="11383895" cy="69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C85F2A-959F-4AAA-999E-146701CD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Marketing kommunikáció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B1472FE-FD9A-4539-8015-F647E5CAE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171" y="2499742"/>
            <a:ext cx="8606734" cy="67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3E9021-2416-4937-B670-95E0AC7B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Desztinációmenedzsment folyamatai </a:t>
            </a:r>
            <a:r>
              <a:rPr lang="hu-HU" sz="2000" dirty="0"/>
              <a:t>(Holczer 2015)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A3CEAE4-8918-4050-B8A8-D65FA70D2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110" y="2675382"/>
            <a:ext cx="10568960" cy="594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E5A8-E849-8D43-A247-7FD838AA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Köszönöm a figyelmet!</a:t>
            </a:r>
            <a:endParaRPr lang="en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39B7C1-79DC-4685-AC5B-B04F1A34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TDM-ek száma </a:t>
            </a:r>
            <a:r>
              <a:rPr lang="hu-HU" sz="2000" dirty="0"/>
              <a:t>(MTÜ)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4B377F3-AFB7-484D-9CCB-38E88D6E3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14" y="2283718"/>
            <a:ext cx="12417379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7FCD85-1F5D-49B1-AF25-155B4BF8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118" y="411511"/>
            <a:ext cx="10225136" cy="1800200"/>
          </a:xfrm>
        </p:spPr>
        <p:txBody>
          <a:bodyPr/>
          <a:lstStyle/>
          <a:p>
            <a:r>
              <a:rPr lang="hu-HU" dirty="0"/>
              <a:t>TDM-ek elhelyezkedése Magyarországon </a:t>
            </a:r>
            <a:r>
              <a:rPr lang="hu-HU" sz="2000" dirty="0"/>
              <a:t>(MTÜ)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2DF2AA89-2125-4CB7-BED7-020F4B954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4" y="2151264"/>
            <a:ext cx="11701751" cy="6973214"/>
          </a:xfrm>
        </p:spPr>
      </p:pic>
    </p:spTree>
    <p:extLst>
      <p:ext uri="{BB962C8B-B14F-4D97-AF65-F5344CB8AC3E}">
        <p14:creationId xmlns:p14="http://schemas.microsoft.com/office/powerpoint/2010/main" val="14475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35569511-843E-61AC-B7B7-7CFE76D901C3}"/>
              </a:ext>
            </a:extLst>
          </p:cNvPr>
          <p:cNvSpPr/>
          <p:nvPr/>
        </p:nvSpPr>
        <p:spPr>
          <a:xfrm>
            <a:off x="1854858" y="1664465"/>
            <a:ext cx="3939209" cy="841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266" b="1" dirty="0">
                <a:solidFill>
                  <a:schemeClr val="tx1"/>
                </a:solidFill>
              </a:rPr>
              <a:t>MTÜ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5F1CB8A-67BA-38CE-E827-5400AF8BC994}"/>
              </a:ext>
            </a:extLst>
          </p:cNvPr>
          <p:cNvSpPr/>
          <p:nvPr/>
        </p:nvSpPr>
        <p:spPr>
          <a:xfrm>
            <a:off x="1854861" y="3322388"/>
            <a:ext cx="3939209" cy="841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266" b="1" dirty="0">
                <a:solidFill>
                  <a:schemeClr val="tx1"/>
                </a:solidFill>
              </a:rPr>
              <a:t>DMSZ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7E958AE-9095-565F-AE8B-DAB3F8ED148C}"/>
              </a:ext>
            </a:extLst>
          </p:cNvPr>
          <p:cNvSpPr/>
          <p:nvPr/>
        </p:nvSpPr>
        <p:spPr>
          <a:xfrm>
            <a:off x="1854858" y="5167549"/>
            <a:ext cx="3939209" cy="8413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13" b="1" dirty="0">
                <a:solidFill>
                  <a:schemeClr val="tx1"/>
                </a:solidFill>
              </a:rPr>
              <a:t>Tourinform irodák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D5B66E4-5E29-0AA1-9F98-E08FEA90E8AF}"/>
              </a:ext>
            </a:extLst>
          </p:cNvPr>
          <p:cNvSpPr/>
          <p:nvPr/>
        </p:nvSpPr>
        <p:spPr>
          <a:xfrm>
            <a:off x="1854862" y="7086433"/>
            <a:ext cx="3939209" cy="841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13" b="1" dirty="0">
                <a:solidFill>
                  <a:schemeClr val="tx1"/>
                </a:solidFill>
              </a:rPr>
              <a:t>Turisták &amp; látogatók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9AF6C65-2BB5-2BB0-B8B8-3D02EA11F422}"/>
              </a:ext>
            </a:extLst>
          </p:cNvPr>
          <p:cNvSpPr/>
          <p:nvPr/>
        </p:nvSpPr>
        <p:spPr>
          <a:xfrm>
            <a:off x="6845809" y="3312773"/>
            <a:ext cx="5583732" cy="8413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13" b="1" dirty="0">
                <a:solidFill>
                  <a:schemeClr val="tx1"/>
                </a:solidFill>
              </a:rPr>
              <a:t>Régiós Turisztikai Tanács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4F16FED-C4EA-F3AD-BE32-A377026898FA}"/>
              </a:ext>
            </a:extLst>
          </p:cNvPr>
          <p:cNvSpPr/>
          <p:nvPr/>
        </p:nvSpPr>
        <p:spPr>
          <a:xfrm>
            <a:off x="6845809" y="4752704"/>
            <a:ext cx="5583732" cy="3331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92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A978A02-3756-A9FF-2F60-7C7E97782012}"/>
              </a:ext>
            </a:extLst>
          </p:cNvPr>
          <p:cNvSpPr/>
          <p:nvPr/>
        </p:nvSpPr>
        <p:spPr>
          <a:xfrm>
            <a:off x="7668071" y="5098902"/>
            <a:ext cx="3939209" cy="841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266" b="1" dirty="0">
                <a:solidFill>
                  <a:schemeClr val="tx1"/>
                </a:solidFill>
              </a:rPr>
              <a:t>TDM-ek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18162F5-02A0-8981-7156-F4F866059667}"/>
              </a:ext>
            </a:extLst>
          </p:cNvPr>
          <p:cNvSpPr/>
          <p:nvPr/>
        </p:nvSpPr>
        <p:spPr>
          <a:xfrm>
            <a:off x="7668070" y="7112278"/>
            <a:ext cx="3939209" cy="841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986" b="1" dirty="0">
                <a:solidFill>
                  <a:schemeClr val="tx1"/>
                </a:solidFill>
              </a:rPr>
              <a:t>Helyi szolgáltatók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E84E9AC-2941-5A60-4FCC-BCF8386A5E9B}"/>
              </a:ext>
            </a:extLst>
          </p:cNvPr>
          <p:cNvSpPr/>
          <p:nvPr/>
        </p:nvSpPr>
        <p:spPr>
          <a:xfrm>
            <a:off x="7668071" y="6121649"/>
            <a:ext cx="3939209" cy="841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986" b="1" dirty="0">
                <a:solidFill>
                  <a:schemeClr val="tx1"/>
                </a:solidFill>
              </a:rPr>
              <a:t>Helyi Önkormányzatok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DF2681A-1A17-E48B-9FF9-CA22F35E0EB6}"/>
              </a:ext>
            </a:extLst>
          </p:cNvPr>
          <p:cNvSpPr txBox="1"/>
          <p:nvPr/>
        </p:nvSpPr>
        <p:spPr>
          <a:xfrm>
            <a:off x="9226543" y="4741122"/>
            <a:ext cx="82226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20" i="1" dirty="0"/>
              <a:t>Tagok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3505AE80-4D04-6D67-1155-9133A31ADB0C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5794071" y="7507126"/>
            <a:ext cx="1873999" cy="2584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2AD62273-5F4B-09F5-C891-6F7617D9A51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794070" y="3733465"/>
            <a:ext cx="105174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1802251A-EC10-EA58-98F0-823826749D6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824461" y="2505850"/>
            <a:ext cx="2" cy="85005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336DCECB-F6A0-4AC6-AB65-781D83C6A896}"/>
              </a:ext>
            </a:extLst>
          </p:cNvPr>
          <p:cNvCxnSpPr>
            <a:cxnSpLocks/>
          </p:cNvCxnSpPr>
          <p:nvPr/>
        </p:nvCxnSpPr>
        <p:spPr>
          <a:xfrm>
            <a:off x="3786210" y="4197284"/>
            <a:ext cx="0" cy="93774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58383298-E737-D5D0-0BBC-2AE82FA07AC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824464" y="6008934"/>
            <a:ext cx="3" cy="107749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Összekötő: szögletes 23">
            <a:extLst>
              <a:ext uri="{FF2B5EF4-FFF2-40B4-BE49-F238E27FC236}">
                <a16:creationId xmlns:a16="http://schemas.microsoft.com/office/drawing/2014/main" id="{C469A240-2303-646B-3EAC-E833B7AA679E}"/>
              </a:ext>
            </a:extLst>
          </p:cNvPr>
          <p:cNvCxnSpPr>
            <a:cxnSpLocks/>
            <a:stCxn id="10" idx="1"/>
            <a:endCxn id="4" idx="3"/>
          </p:cNvCxnSpPr>
          <p:nvPr/>
        </p:nvCxnSpPr>
        <p:spPr>
          <a:xfrm rot="10800000">
            <a:off x="5794068" y="5588241"/>
            <a:ext cx="1874004" cy="95410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8796EA8F-619C-876A-148F-0397E92F03ED}"/>
              </a:ext>
            </a:extLst>
          </p:cNvPr>
          <p:cNvCxnSpPr>
            <a:stCxn id="11" idx="0"/>
            <a:endCxn id="6" idx="2"/>
          </p:cNvCxnSpPr>
          <p:nvPr/>
        </p:nvCxnSpPr>
        <p:spPr>
          <a:xfrm flipV="1">
            <a:off x="9637674" y="4154157"/>
            <a:ext cx="1" cy="58696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Kép 31">
            <a:extLst>
              <a:ext uri="{FF2B5EF4-FFF2-40B4-BE49-F238E27FC236}">
                <a16:creationId xmlns:a16="http://schemas.microsoft.com/office/drawing/2014/main" id="{586CF267-9B28-E7E8-3BBF-509EBC50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48" y="5081425"/>
            <a:ext cx="1044559" cy="983116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CA46D869-3AEB-4BD4-898B-40A9340767B9}"/>
              </a:ext>
            </a:extLst>
          </p:cNvPr>
          <p:cNvSpPr txBox="1"/>
          <p:nvPr/>
        </p:nvSpPr>
        <p:spPr>
          <a:xfrm>
            <a:off x="6069558" y="483518"/>
            <a:ext cx="5904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dirty="0"/>
              <a:t>TDM-ek Magyarországon </a:t>
            </a:r>
            <a:r>
              <a:rPr lang="hu-HU" sz="800" dirty="0"/>
              <a:t>(MTÜ)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01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732905-6EC1-40C7-9400-6ABB9BDF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78" y="483518"/>
            <a:ext cx="10387255" cy="2225375"/>
          </a:xfrm>
        </p:spPr>
        <p:txBody>
          <a:bodyPr/>
          <a:lstStyle/>
          <a:p>
            <a:r>
              <a:rPr lang="hu-HU" dirty="0"/>
              <a:t>TDM felépítése </a:t>
            </a:r>
            <a:r>
              <a:rPr lang="hu-HU" sz="1200" dirty="0"/>
              <a:t>(Remenyik 2025)</a:t>
            </a:r>
            <a:endParaRPr lang="hu-HU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400E73A8-CD04-4EE8-9A11-903E022E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966" y="2703659"/>
            <a:ext cx="11073016" cy="62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BEC4A7-5D3F-4B43-B2BB-375BB2A9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Turizmusirányítás Magyarországon </a:t>
            </a:r>
            <a:r>
              <a:rPr lang="hu-HU" sz="2000" dirty="0"/>
              <a:t>(MTÜ)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B53FF26A-2D7C-4232-8D4E-5BE6875E4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744" y="2859782"/>
            <a:ext cx="1139326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ChangeArrowheads="1"/>
          </p:cNvSpPr>
          <p:nvPr/>
        </p:nvSpPr>
        <p:spPr bwMode="auto">
          <a:xfrm>
            <a:off x="1625401" y="-719055"/>
            <a:ext cx="2921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hu-HU" sz="1280">
                <a:latin typeface="Arial" charset="0"/>
                <a:cs typeface="Times New Roman" pitchFamily="18" charset="0"/>
              </a:rPr>
              <a:t>A TDM szervezeti rendszer jellemzői  </a:t>
            </a:r>
            <a:endParaRPr lang="hu-HU" sz="960">
              <a:latin typeface="Arial" charset="0"/>
            </a:endParaRPr>
          </a:p>
          <a:p>
            <a:pPr algn="l" eaLnBrk="0" hangingPunct="0">
              <a:spcBef>
                <a:spcPct val="0"/>
              </a:spcBef>
            </a:pPr>
            <a:endParaRPr lang="hu-HU" sz="1920">
              <a:latin typeface="Arial" charset="0"/>
            </a:endParaRPr>
          </a:p>
        </p:txBody>
      </p:sp>
      <p:sp>
        <p:nvSpPr>
          <p:cNvPr id="745475" name="Rectangle 3"/>
          <p:cNvSpPr>
            <a:spLocks noChangeArrowheads="1"/>
          </p:cNvSpPr>
          <p:nvPr/>
        </p:nvSpPr>
        <p:spPr bwMode="auto">
          <a:xfrm>
            <a:off x="1625403" y="10277693"/>
            <a:ext cx="18473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hu-HU" sz="1920">
              <a:latin typeface="Arial" charset="0"/>
            </a:endParaRPr>
          </a:p>
        </p:txBody>
      </p:sp>
      <p:grpSp>
        <p:nvGrpSpPr>
          <p:cNvPr id="745476" name="Group 4"/>
          <p:cNvGrpSpPr>
            <a:grpSpLocks noChangeAspect="1"/>
          </p:cNvGrpSpPr>
          <p:nvPr/>
        </p:nvGrpSpPr>
        <p:grpSpPr bwMode="auto">
          <a:xfrm>
            <a:off x="1533054" y="2034941"/>
            <a:ext cx="10297144" cy="7558908"/>
            <a:chOff x="1612" y="-44"/>
            <a:chExt cx="7328" cy="7056"/>
          </a:xfrm>
        </p:grpSpPr>
        <p:sp>
          <p:nvSpPr>
            <p:cNvPr id="745477" name="AutoShape 5"/>
            <p:cNvSpPr>
              <a:spLocks noChangeAspect="1" noChangeArrowheads="1"/>
            </p:cNvSpPr>
            <p:nvPr/>
          </p:nvSpPr>
          <p:spPr bwMode="auto">
            <a:xfrm>
              <a:off x="1612" y="-44"/>
              <a:ext cx="7328" cy="7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1920"/>
            </a:p>
          </p:txBody>
        </p:sp>
        <p:sp>
          <p:nvSpPr>
            <p:cNvPr id="745478" name="Text Box 6"/>
            <p:cNvSpPr txBox="1">
              <a:spLocks noChangeArrowheads="1"/>
            </p:cNvSpPr>
            <p:nvPr/>
          </p:nvSpPr>
          <p:spPr bwMode="auto">
            <a:xfrm>
              <a:off x="2332" y="964"/>
              <a:ext cx="6479" cy="100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hu-HU" sz="1493" dirty="0"/>
                <a:t>A TURIZMUS OLYAN MENEDZSELÉSE, HOGY NYÚJTSON A LÁTOGATÓKNAK TÖKÉLETES UTAZÁSI ÉLMÉNYT, </a:t>
              </a:r>
            </a:p>
            <a:p>
              <a:pPr>
                <a:spcBef>
                  <a:spcPct val="0"/>
                </a:spcBef>
              </a:pPr>
              <a:r>
                <a:rPr lang="hu-HU" sz="1493" dirty="0"/>
                <a:t>A DESZTINÁCIÓ KÖZÖSSÉGE SZÁMÁRA PEDIG OPTIMÁLIS GAZDASÁGI, TÁRSADALMI ÉS KÖRNYEZETI ELŐNYÖKET – MA ÉS HOSSZÚ TÁVON IS.</a:t>
              </a:r>
            </a:p>
          </p:txBody>
        </p:sp>
        <p:sp>
          <p:nvSpPr>
            <p:cNvPr id="745479" name="Text Box 7"/>
            <p:cNvSpPr txBox="1">
              <a:spLocks noChangeArrowheads="1"/>
            </p:cNvSpPr>
            <p:nvPr/>
          </p:nvSpPr>
          <p:spPr bwMode="auto">
            <a:xfrm>
              <a:off x="1612" y="-44"/>
              <a:ext cx="576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>
                <a:spcBef>
                  <a:spcPct val="0"/>
                </a:spcBef>
              </a:pPr>
              <a:r>
                <a:rPr lang="hu-HU" sz="1706" i="1"/>
                <a:t>Cél</a:t>
              </a:r>
              <a:endParaRPr lang="hu-HU" sz="1706"/>
            </a:p>
          </p:txBody>
        </p:sp>
        <p:sp>
          <p:nvSpPr>
            <p:cNvPr id="745480" name="Text Box 8"/>
            <p:cNvSpPr txBox="1">
              <a:spLocks noChangeArrowheads="1"/>
            </p:cNvSpPr>
            <p:nvPr/>
          </p:nvSpPr>
          <p:spPr bwMode="auto">
            <a:xfrm>
              <a:off x="1612" y="532"/>
              <a:ext cx="86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spcBef>
                  <a:spcPct val="0"/>
                </a:spcBef>
              </a:pPr>
              <a:r>
                <a:rPr lang="hu-HU" sz="1706" i="1"/>
                <a:t>Feladat</a:t>
              </a:r>
              <a:endParaRPr lang="hu-HU" sz="1706"/>
            </a:p>
          </p:txBody>
        </p:sp>
        <p:sp>
          <p:nvSpPr>
            <p:cNvPr id="745481" name="Text Box 9"/>
            <p:cNvSpPr txBox="1">
              <a:spLocks noChangeArrowheads="1"/>
            </p:cNvSpPr>
            <p:nvPr/>
          </p:nvSpPr>
          <p:spPr bwMode="auto">
            <a:xfrm>
              <a:off x="2332" y="-44"/>
              <a:ext cx="6479" cy="57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hu-HU" sz="1493"/>
                <a:t>FENNTARTHATÓ ÉS VERSENYKÉPES TURIZMUS MEGTEREMTÉSE.</a:t>
              </a:r>
            </a:p>
          </p:txBody>
        </p:sp>
        <p:sp>
          <p:nvSpPr>
            <p:cNvPr id="745482" name="Text Box 10"/>
            <p:cNvSpPr txBox="1">
              <a:spLocks noChangeArrowheads="1"/>
            </p:cNvSpPr>
            <p:nvPr/>
          </p:nvSpPr>
          <p:spPr bwMode="auto">
            <a:xfrm>
              <a:off x="1670" y="3844"/>
              <a:ext cx="604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spcBef>
                  <a:spcPct val="0"/>
                </a:spcBef>
              </a:pPr>
              <a:r>
                <a:rPr lang="hu-HU" sz="1706" i="1"/>
                <a:t>A megvalósítás szintjei és a TDM szervezetek felépítése</a:t>
              </a:r>
              <a:endParaRPr lang="hu-HU" sz="1706"/>
            </a:p>
          </p:txBody>
        </p:sp>
        <p:sp>
          <p:nvSpPr>
            <p:cNvPr id="745483" name="Text Box 11"/>
            <p:cNvSpPr txBox="1">
              <a:spLocks noChangeArrowheads="1"/>
            </p:cNvSpPr>
            <p:nvPr/>
          </p:nvSpPr>
          <p:spPr bwMode="auto">
            <a:xfrm>
              <a:off x="2390" y="4276"/>
              <a:ext cx="1864" cy="230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hu-HU" sz="1493" u="sng"/>
                <a:t>TELEPÜLÉS </a:t>
              </a:r>
              <a:endParaRPr lang="hu-HU" sz="1493"/>
            </a:p>
            <a:p>
              <a:pPr algn="l">
                <a:spcBef>
                  <a:spcPct val="0"/>
                </a:spcBef>
              </a:pPr>
              <a:r>
                <a:rPr lang="hu-HU" sz="1493"/>
                <a:t>1. EGYESÜLET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Önkormányzat 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Vállalkozók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Szakmai-, civil- és társszervezetek</a:t>
              </a:r>
            </a:p>
            <a:p>
              <a:pPr algn="l">
                <a:spcBef>
                  <a:spcPct val="0"/>
                </a:spcBef>
              </a:pPr>
              <a:r>
                <a:rPr lang="hu-HU" sz="1493"/>
                <a:t>2. MUNKASZERV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Tourinform vagy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Kft./non-profit Kft.</a:t>
              </a:r>
            </a:p>
          </p:txBody>
        </p:sp>
        <p:sp>
          <p:nvSpPr>
            <p:cNvPr id="745484" name="Text Box 12"/>
            <p:cNvSpPr txBox="1">
              <a:spLocks noChangeArrowheads="1"/>
            </p:cNvSpPr>
            <p:nvPr/>
          </p:nvSpPr>
          <p:spPr bwMode="auto">
            <a:xfrm>
              <a:off x="4693" y="4276"/>
              <a:ext cx="1873" cy="230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hu-HU" sz="1493" u="sng"/>
                <a:t>MIKRO-RÉGIÓ </a:t>
              </a:r>
              <a:endParaRPr lang="hu-HU" sz="1493"/>
            </a:p>
            <a:p>
              <a:pPr algn="l">
                <a:spcBef>
                  <a:spcPct val="0"/>
                </a:spcBef>
              </a:pPr>
              <a:r>
                <a:rPr lang="hu-HU" sz="1493"/>
                <a:t>1. SZÖVETSÉG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Helyi TDMSz-ek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Jelentős vállalatok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Egyéb helyi partnerek</a:t>
              </a:r>
            </a:p>
            <a:p>
              <a:pPr algn="l">
                <a:spcBef>
                  <a:spcPct val="0"/>
                </a:spcBef>
              </a:pPr>
              <a:r>
                <a:rPr lang="hu-HU" sz="1493"/>
                <a:t>2. MUNKASZERV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/>
                <a:t>Kft./non-profit Kft.</a:t>
              </a:r>
            </a:p>
          </p:txBody>
        </p:sp>
        <p:sp>
          <p:nvSpPr>
            <p:cNvPr id="745485" name="Text Box 13"/>
            <p:cNvSpPr txBox="1">
              <a:spLocks noChangeArrowheads="1"/>
            </p:cNvSpPr>
            <p:nvPr/>
          </p:nvSpPr>
          <p:spPr bwMode="auto">
            <a:xfrm>
              <a:off x="6997" y="4276"/>
              <a:ext cx="1872" cy="230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hu-HU" sz="1493" u="sng" dirty="0"/>
                <a:t>RÉGIÓ</a:t>
              </a:r>
              <a:endParaRPr lang="hu-HU" sz="1493" dirty="0"/>
            </a:p>
            <a:p>
              <a:pPr algn="l">
                <a:spcBef>
                  <a:spcPct val="0"/>
                </a:spcBef>
              </a:pPr>
              <a:r>
                <a:rPr lang="hu-HU" sz="1493" dirty="0"/>
                <a:t>1. SZÖVETSÉG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 dirty="0"/>
                <a:t>Középső és helyi szintű </a:t>
              </a:r>
              <a:r>
                <a:rPr lang="hu-HU" sz="1493" dirty="0" err="1"/>
                <a:t>TDMSz</a:t>
              </a:r>
              <a:r>
                <a:rPr lang="hu-HU" sz="1493" dirty="0"/>
                <a:t>-ek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 dirty="0"/>
                <a:t>Regionális állami szervek, vállalatok</a:t>
              </a:r>
            </a:p>
            <a:p>
              <a:pPr algn="l">
                <a:spcBef>
                  <a:spcPct val="0"/>
                </a:spcBef>
              </a:pPr>
              <a:r>
                <a:rPr lang="hu-HU" sz="1493" dirty="0"/>
                <a:t>2. MUNKASZERV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r>
                <a:rPr lang="hu-HU" sz="1493" dirty="0"/>
                <a:t>Kft./non-profit Kft.</a:t>
              </a:r>
            </a:p>
          </p:txBody>
        </p:sp>
        <p:sp>
          <p:nvSpPr>
            <p:cNvPr id="745486" name="Text Box 14"/>
            <p:cNvSpPr txBox="1">
              <a:spLocks noChangeArrowheads="1"/>
            </p:cNvSpPr>
            <p:nvPr/>
          </p:nvSpPr>
          <p:spPr bwMode="auto">
            <a:xfrm>
              <a:off x="2332" y="2548"/>
              <a:ext cx="6531" cy="115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0"/>
                </a:spcBef>
              </a:pPr>
              <a:r>
                <a:rPr lang="hu-HU" sz="1493"/>
                <a:t>ALULRÓL FELFELÉ ÉPÍTKEZÉS – </a:t>
              </a:r>
              <a:r>
                <a:rPr lang="hu-HU" sz="1493" i="1"/>
                <a:t>helyi, közép, majd regionális</a:t>
              </a:r>
              <a:r>
                <a:rPr lang="hu-HU" sz="1493"/>
                <a:t> </a:t>
              </a:r>
              <a:r>
                <a:rPr lang="hu-HU" sz="1493" i="1"/>
                <a:t>szint </a:t>
              </a:r>
              <a:endParaRPr lang="hu-HU" sz="1493"/>
            </a:p>
            <a:p>
              <a:pPr algn="l">
                <a:spcBef>
                  <a:spcPct val="0"/>
                </a:spcBef>
              </a:pPr>
              <a:r>
                <a:rPr lang="hu-HU" sz="1493"/>
                <a:t>PARTNERSÉG – </a:t>
              </a:r>
              <a:r>
                <a:rPr lang="hu-HU" sz="1493" i="1"/>
                <a:t>minden turizmusban érdekelt szereplő bevonása</a:t>
              </a:r>
              <a:endParaRPr lang="hu-HU" sz="1493"/>
            </a:p>
            <a:p>
              <a:pPr algn="l">
                <a:spcBef>
                  <a:spcPct val="0"/>
                </a:spcBef>
              </a:pPr>
              <a:r>
                <a:rPr lang="hu-HU" sz="1493"/>
                <a:t>PROFESSZIONALIZMUS – </a:t>
              </a:r>
              <a:r>
                <a:rPr lang="hu-HU" sz="1493" i="1"/>
                <a:t>szakmailag felkészült</a:t>
              </a:r>
              <a:r>
                <a:rPr lang="hu-HU" sz="1493"/>
                <a:t> </a:t>
              </a:r>
              <a:r>
                <a:rPr lang="hu-HU" sz="1493" i="1"/>
                <a:t>munkaszerv</a:t>
              </a:r>
              <a:r>
                <a:rPr lang="hu-HU" sz="1493"/>
                <a:t> </a:t>
              </a:r>
              <a:r>
                <a:rPr lang="hu-HU" sz="1493" i="1"/>
                <a:t>felállítása</a:t>
              </a:r>
              <a:endParaRPr lang="hu-HU" sz="1493"/>
            </a:p>
            <a:p>
              <a:pPr algn="l">
                <a:spcBef>
                  <a:spcPct val="0"/>
                </a:spcBef>
              </a:pPr>
              <a:r>
                <a:rPr lang="hu-HU" sz="1493"/>
                <a:t>PÉNZ ÉS KOMPETENCIA – </a:t>
              </a:r>
              <a:r>
                <a:rPr lang="hu-HU" sz="1493" i="1"/>
                <a:t>a cselekvőképesség feltételeinek biztosítása</a:t>
              </a:r>
              <a:r>
                <a:rPr lang="hu-HU" sz="1493"/>
                <a:t>  </a:t>
              </a:r>
            </a:p>
          </p:txBody>
        </p:sp>
        <p:sp>
          <p:nvSpPr>
            <p:cNvPr id="745487" name="Text Box 15"/>
            <p:cNvSpPr txBox="1">
              <a:spLocks noChangeArrowheads="1"/>
            </p:cNvSpPr>
            <p:nvPr/>
          </p:nvSpPr>
          <p:spPr bwMode="auto">
            <a:xfrm>
              <a:off x="1670" y="2116"/>
              <a:ext cx="7197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spcBef>
                  <a:spcPct val="0"/>
                </a:spcBef>
              </a:pPr>
              <a:r>
                <a:rPr lang="hu-HU" sz="1706" i="1"/>
                <a:t>A szervezeti rendszer kiépítésének alapelvei</a:t>
              </a:r>
              <a:r>
                <a:rPr lang="hu-HU" sz="1280" i="1">
                  <a:latin typeface="Arial" charset="0"/>
                </a:rPr>
                <a:t> </a:t>
              </a:r>
              <a:endParaRPr lang="hu-HU" sz="1920"/>
            </a:p>
          </p:txBody>
        </p:sp>
      </p:grpSp>
      <p:sp>
        <p:nvSpPr>
          <p:cNvPr id="745488" name="Text Box 16"/>
          <p:cNvSpPr txBox="1">
            <a:spLocks noChangeArrowheads="1"/>
          </p:cNvSpPr>
          <p:nvPr/>
        </p:nvSpPr>
        <p:spPr bwMode="auto">
          <a:xfrm>
            <a:off x="2747128" y="1275606"/>
            <a:ext cx="85070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dirty="0">
                <a:latin typeface="Garamond" pitchFamily="18" charset="0"/>
              </a:rPr>
              <a:t>A TDM szervezeti rendszer jellemzői </a:t>
            </a:r>
            <a:r>
              <a:rPr lang="hu-HU" sz="2000" dirty="0">
                <a:latin typeface="Garamond" pitchFamily="18" charset="0"/>
              </a:rPr>
              <a:t>(MT Zrt)</a:t>
            </a:r>
          </a:p>
        </p:txBody>
      </p:sp>
    </p:spTree>
    <p:extLst>
      <p:ext uri="{BB962C8B-B14F-4D97-AF65-F5344CB8AC3E}">
        <p14:creationId xmlns:p14="http://schemas.microsoft.com/office/powerpoint/2010/main" val="14938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TDM-ek feladatai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4332" t="30667" r="13179" b="7666"/>
          <a:stretch/>
        </p:blipFill>
        <p:spPr>
          <a:xfrm>
            <a:off x="740966" y="2211710"/>
            <a:ext cx="11953328" cy="70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2336" y="195487"/>
            <a:ext cx="8287855" cy="1851306"/>
          </a:xfrm>
        </p:spPr>
        <p:txBody>
          <a:bodyPr>
            <a:normAutofit/>
          </a:bodyPr>
          <a:lstStyle/>
          <a:p>
            <a:pPr defTabSz="1176683"/>
            <a:r>
              <a:rPr lang="hu-HU" dirty="0">
                <a:solidFill>
                  <a:schemeClr val="accent2"/>
                </a:solidFill>
                <a:latin typeface="Garamond" pitchFamily="18" charset="0"/>
              </a:rPr>
              <a:t>A helyi TDMSZ-kel szembeni elvárások 2.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idx="1"/>
          </p:nvPr>
        </p:nvSpPr>
        <p:spPr>
          <a:xfrm>
            <a:off x="1847203" y="2177162"/>
            <a:ext cx="9185211" cy="6355997"/>
          </a:xfrm>
        </p:spPr>
        <p:txBody>
          <a:bodyPr>
            <a:normAutofit fontScale="92500" lnSpcReduction="10000"/>
          </a:bodyPr>
          <a:lstStyle/>
          <a:p>
            <a:pPr marL="441891" indent="-441891" defTabSz="1176683">
              <a:lnSpc>
                <a:spcPct val="80000"/>
              </a:lnSpc>
            </a:pPr>
            <a:r>
              <a:rPr lang="hu-HU" sz="2133" dirty="0">
                <a:latin typeface="Garamond" pitchFamily="18" charset="0"/>
              </a:rPr>
              <a:t>a </a:t>
            </a:r>
            <a:r>
              <a:rPr lang="hu-HU" sz="2133" dirty="0" err="1">
                <a:latin typeface="Garamond" pitchFamily="18" charset="0"/>
              </a:rPr>
              <a:t>desztináció</a:t>
            </a:r>
            <a:r>
              <a:rPr lang="hu-HU" sz="2133" dirty="0">
                <a:latin typeface="Garamond" pitchFamily="18" charset="0"/>
              </a:rPr>
              <a:t> önálló turisztikai információs (pl. Tourinform) irodával rendelkezzen</a:t>
            </a:r>
          </a:p>
          <a:p>
            <a:pPr marL="441891" indent="-441891" defTabSz="1176683">
              <a:lnSpc>
                <a:spcPct val="80000"/>
              </a:lnSpc>
            </a:pPr>
            <a:r>
              <a:rPr lang="hu-HU" sz="2133" dirty="0">
                <a:latin typeface="Garamond" pitchFamily="18" charset="0"/>
              </a:rPr>
              <a:t>a menedzsment szervezet (munkaszervezet) önálló back </a:t>
            </a:r>
            <a:r>
              <a:rPr lang="hu-HU" sz="2133" dirty="0" err="1">
                <a:latin typeface="Garamond" pitchFamily="18" charset="0"/>
              </a:rPr>
              <a:t>office</a:t>
            </a:r>
            <a:r>
              <a:rPr lang="hu-HU" sz="2133" dirty="0">
                <a:latin typeface="Garamond" pitchFamily="18" charset="0"/>
              </a:rPr>
              <a:t> irodával rendelkezik (ez lehet például a Tourinform Irodában is)</a:t>
            </a:r>
          </a:p>
          <a:p>
            <a:pPr marL="441891" indent="-441891" defTabSz="1176683">
              <a:lnSpc>
                <a:spcPct val="80000"/>
              </a:lnSpc>
            </a:pPr>
            <a:r>
              <a:rPr lang="hu-HU" sz="2133" dirty="0">
                <a:latin typeface="Garamond" pitchFamily="18" charset="0"/>
              </a:rPr>
              <a:t>a Helyi TDM szervezet minimum 2 főt főállásban foglalkoztat (akik szükség szerint lehetnek önkormányzati alkalmazásban is)</a:t>
            </a:r>
          </a:p>
          <a:p>
            <a:pPr marL="441891" indent="-441891" defTabSz="1176683">
              <a:lnSpc>
                <a:spcPct val="80000"/>
              </a:lnSpc>
            </a:pPr>
            <a:r>
              <a:rPr lang="hu-HU" sz="2133" dirty="0">
                <a:latin typeface="Garamond" pitchFamily="18" charset="0"/>
              </a:rPr>
              <a:t>1 települési önkormányzat csak 1 helyi TDM szervezetnek lehet a tagja</a:t>
            </a:r>
          </a:p>
          <a:p>
            <a:pPr marL="441891" indent="-441891" defTabSz="1176683">
              <a:lnSpc>
                <a:spcPct val="80000"/>
              </a:lnSpc>
            </a:pPr>
            <a:r>
              <a:rPr lang="hu-HU" sz="2133" dirty="0">
                <a:latin typeface="Garamond" pitchFamily="18" charset="0"/>
              </a:rPr>
              <a:t>A szervezet </a:t>
            </a:r>
            <a:r>
              <a:rPr lang="hu-HU" sz="2133" u="sng" dirty="0">
                <a:latin typeface="Garamond" pitchFamily="18" charset="0"/>
              </a:rPr>
              <a:t>összetételére </a:t>
            </a:r>
            <a:r>
              <a:rPr lang="hu-HU" sz="2133" dirty="0">
                <a:latin typeface="Garamond" pitchFamily="18" charset="0"/>
              </a:rPr>
              <a:t>vonatkozóan, minden esetben a szervezet tagjai kell, hogy legyenek</a:t>
            </a:r>
          </a:p>
          <a:p>
            <a:pPr marL="956584" lvl="1" indent="-367396" defTabSz="1176683">
              <a:lnSpc>
                <a:spcPct val="80000"/>
              </a:lnSpc>
            </a:pPr>
            <a:r>
              <a:rPr lang="hu-HU" sz="2133" dirty="0">
                <a:latin typeface="Garamond" pitchFamily="18" charset="0"/>
              </a:rPr>
              <a:t>az </a:t>
            </a:r>
            <a:r>
              <a:rPr lang="hu-HU" sz="2133" b="1" dirty="0">
                <a:latin typeface="Garamond" pitchFamily="18" charset="0"/>
              </a:rPr>
              <a:t>érintett települési önkormányzat(ok),</a:t>
            </a:r>
            <a:r>
              <a:rPr lang="hu-HU" sz="2133" dirty="0">
                <a:latin typeface="Garamond" pitchFamily="18" charset="0"/>
              </a:rPr>
              <a:t> illetve szervezeteik, kiemelten a Tourinform iroda - (kötelezően csatolandó melléklet kell legyen egy szerződés az önkormányzat és az egyesület között, hogy a Tourinform Irodát az Egyesület működteti).</a:t>
            </a:r>
          </a:p>
          <a:p>
            <a:pPr marL="956584" lvl="1" indent="-367396" defTabSz="1176683">
              <a:lnSpc>
                <a:spcPct val="80000"/>
              </a:lnSpc>
            </a:pPr>
            <a:r>
              <a:rPr lang="hu-HU" sz="2133" b="1" dirty="0">
                <a:latin typeface="Garamond" pitchFamily="18" charset="0"/>
              </a:rPr>
              <a:t>vállalkozások</a:t>
            </a:r>
            <a:r>
              <a:rPr lang="hu-HU" sz="2133" dirty="0">
                <a:latin typeface="Garamond" pitchFamily="18" charset="0"/>
              </a:rPr>
              <a:t>, ezen belül </a:t>
            </a:r>
          </a:p>
          <a:p>
            <a:pPr marL="1471277" lvl="2" indent="-294594" defTabSz="1176683">
              <a:lnSpc>
                <a:spcPct val="80000"/>
              </a:lnSpc>
            </a:pPr>
            <a:r>
              <a:rPr lang="hu-HU" dirty="0">
                <a:latin typeface="Garamond" pitchFamily="18" charset="0"/>
              </a:rPr>
              <a:t>kereskedelmi és magánszálláshelyek képviselői (legalább legyen tag az adott </a:t>
            </a:r>
            <a:r>
              <a:rPr lang="hu-HU" dirty="0" err="1">
                <a:latin typeface="Garamond" pitchFamily="18" charset="0"/>
              </a:rPr>
              <a:t>desztináció</a:t>
            </a:r>
            <a:r>
              <a:rPr lang="hu-HU" dirty="0">
                <a:latin typeface="Garamond" pitchFamily="18" charset="0"/>
              </a:rPr>
              <a:t> szálláskapacitásának (férőhely) legalább 40 %-át vagy a </a:t>
            </a:r>
            <a:r>
              <a:rPr lang="hu-HU" dirty="0" err="1">
                <a:latin typeface="Garamond" pitchFamily="18" charset="0"/>
              </a:rPr>
              <a:t>desztináció</a:t>
            </a:r>
            <a:r>
              <a:rPr lang="hu-HU" dirty="0">
                <a:latin typeface="Garamond" pitchFamily="18" charset="0"/>
              </a:rPr>
              <a:t> területén eltöltött vendégéjszakák 60%-át biztosító szállásszolgáltatók)</a:t>
            </a:r>
          </a:p>
          <a:p>
            <a:pPr marL="1471277" lvl="2" indent="-294594" defTabSz="1176683">
              <a:lnSpc>
                <a:spcPct val="80000"/>
              </a:lnSpc>
            </a:pPr>
            <a:r>
              <a:rPr lang="hu-HU" dirty="0">
                <a:latin typeface="Garamond" pitchFamily="18" charset="0"/>
              </a:rPr>
              <a:t>az Egyesületnek tagjainak minimum 10%-a legyen egyéb turisztikai szolgáltató, vállalkozás és a turizmushoz közvetlenül, illetve közvetve kapcsolódó szolgáltató képviselője (pl. vendéglátósok, kereskedelmi egységek képviselői, turisztikai vonzerők tulajdonosai/működtetői)  </a:t>
            </a:r>
          </a:p>
          <a:p>
            <a:pPr marL="956584" lvl="1" indent="-367396" defTabSz="1176683">
              <a:lnSpc>
                <a:spcPct val="80000"/>
              </a:lnSpc>
            </a:pPr>
            <a:r>
              <a:rPr lang="hu-HU" sz="2133" b="1" dirty="0">
                <a:latin typeface="Garamond" pitchFamily="18" charset="0"/>
              </a:rPr>
              <a:t>legalább egy civilszervezet</a:t>
            </a:r>
            <a:r>
              <a:rPr lang="hu-HU" sz="2133" dirty="0">
                <a:latin typeface="Garamond" pitchFamily="18" charset="0"/>
              </a:rPr>
              <a:t> legyen tagja </a:t>
            </a:r>
            <a:br>
              <a:rPr lang="hu-HU" sz="1920" dirty="0">
                <a:latin typeface="Garamond" pitchFamily="18" charset="0"/>
              </a:rPr>
            </a:br>
            <a:endParaRPr lang="hu-HU" sz="192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CD8F629B3B0F140AFDD4C745FEFF59C" ma:contentTypeVersion="16" ma:contentTypeDescription="Új dokumentum létrehozása." ma:contentTypeScope="" ma:versionID="3c00e2ffb5fe473004a30a26b2cf12f4">
  <xsd:schema xmlns:xsd="http://www.w3.org/2001/XMLSchema" xmlns:xs="http://www.w3.org/2001/XMLSchema" xmlns:p="http://schemas.microsoft.com/office/2006/metadata/properties" xmlns:ns3="e2c9fa41-ee9e-4e09-abc1-395f464eeb3e" xmlns:ns4="743f24ad-681f-48e3-bb18-6b9b15a6c5ef" targetNamespace="http://schemas.microsoft.com/office/2006/metadata/properties" ma:root="true" ma:fieldsID="9d485c42197dd113a5905c79a8035e85" ns3:_="" ns4:_="">
    <xsd:import namespace="e2c9fa41-ee9e-4e09-abc1-395f464eeb3e"/>
    <xsd:import namespace="743f24ad-681f-48e3-bb18-6b9b15a6c5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9fa41-ee9e-4e09-abc1-395f464eeb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f24ad-681f-48e3-bb18-6b9b15a6c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c9fa41-ee9e-4e09-abc1-395f464eeb3e" xsi:nil="true"/>
  </documentManagement>
</p:properties>
</file>

<file path=customXml/itemProps1.xml><?xml version="1.0" encoding="utf-8"?>
<ds:datastoreItem xmlns:ds="http://schemas.openxmlformats.org/officeDocument/2006/customXml" ds:itemID="{3A42E339-CEA4-455E-B950-2E6B12DEB7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F1089B-C15F-4968-BB62-1EE774AA6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9fa41-ee9e-4e09-abc1-395f464eeb3e"/>
    <ds:schemaRef ds:uri="743f24ad-681f-48e3-bb18-6b9b15a6c5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DDD0A1-E837-43DB-810D-0233974A9CD8}">
  <ds:schemaRefs>
    <ds:schemaRef ds:uri="e2c9fa41-ee9e-4e09-abc1-395f464eeb3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743f24ad-681f-48e3-bb18-6b9b15a6c5e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589</TotalTime>
  <Words>602</Words>
  <Application>Microsoft Office PowerPoint</Application>
  <PresentationFormat>Egyéni</PresentationFormat>
  <Paragraphs>89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Corbel</vt:lpstr>
      <vt:lpstr>Garamond</vt:lpstr>
      <vt:lpstr>Times New Roman</vt:lpstr>
      <vt:lpstr>Wingdings 3</vt:lpstr>
      <vt:lpstr>Szálak</vt:lpstr>
      <vt:lpstr> Remenyik Bulcsú Turisztikai Desztinációs Menedzsment Szervezetek felépítése és működése</vt:lpstr>
      <vt:lpstr>TDM-ek száma (MTÜ)</vt:lpstr>
      <vt:lpstr>TDM-ek elhelyezkedése Magyarországon (MTÜ)</vt:lpstr>
      <vt:lpstr>PowerPoint-bemutató</vt:lpstr>
      <vt:lpstr>TDM felépítése (Remenyik 2025)</vt:lpstr>
      <vt:lpstr>Turizmusirányítás Magyarországon (MTÜ)</vt:lpstr>
      <vt:lpstr>PowerPoint-bemutató</vt:lpstr>
      <vt:lpstr>TDM-ek feladatai</vt:lpstr>
      <vt:lpstr>A helyi TDMSZ-kel szembeni elvárások 2.</vt:lpstr>
      <vt:lpstr>A térségi TDMSZ-kel szembeni elvárások</vt:lpstr>
      <vt:lpstr>TDM szervezet felépítése (Remenyik 2026)</vt:lpstr>
      <vt:lpstr>Helyi TDM működése (Remenyik 2026)</vt:lpstr>
      <vt:lpstr>Helyi TDM szervezet forrásai (Holczer 2015)</vt:lpstr>
      <vt:lpstr>Saját bevételek</vt:lpstr>
      <vt:lpstr>A pénz útja a TDM rendszerben (Holczer 2015)</vt:lpstr>
      <vt:lpstr>Digitalizáció (MTÜ 2022)</vt:lpstr>
      <vt:lpstr>Marketing kommunikáció</vt:lpstr>
      <vt:lpstr>Desztinációmenedzsment folyamatai (Holczer 2015)</vt:lpstr>
      <vt:lpstr>Köszönöm a figyelmet!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TDK-dolgozat címe</dc:title>
  <dc:creator>Kökényesi Nikoletta</dc:creator>
  <cp:lastModifiedBy>Remenyik Bulcsú</cp:lastModifiedBy>
  <cp:revision>66</cp:revision>
  <dcterms:created xsi:type="dcterms:W3CDTF">2022-03-27T08:48:50Z</dcterms:created>
  <dcterms:modified xsi:type="dcterms:W3CDTF">2026-04-20T13:26:33Z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0x010100BCD8F629B3B0F140AFDD4C745FEFF59C</vt:lpwstr>
  </property>
</Properties>
</file>