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1BF3F5C7-1073-472F-B44C-C1C571C579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62CFB35-937E-4178-8A0C-CE14E5D3B6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4C87-860C-4B20-B16F-49F2CD0C5C71}" type="datetimeFigureOut">
              <a:rPr lang="hu-HU" smtClean="0"/>
              <a:t>2021. 09. 13.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8FDDA92-718A-45CE-8DA0-F81AD89F02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1783568-49C0-481D-B831-5312F11F1B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8A33F-6741-44EA-8AF7-F2EEB1011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7643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40D5C-E2AE-4E99-96AA-BCC0F7C98DB6}" type="datetimeFigureOut">
              <a:rPr lang="hu-HU" smtClean="0"/>
              <a:t>2021. 09. 13.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4A79F-06B4-401A-A170-58CE470269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7305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45B08-B280-4712-8DE2-7E8731077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6029" y="400113"/>
            <a:ext cx="3533158" cy="507831"/>
          </a:xfrm>
        </p:spPr>
        <p:txBody>
          <a:bodyPr/>
          <a:lstStyle/>
          <a:p>
            <a:r>
              <a:rPr lang="hu-HU" dirty="0"/>
              <a:t>KEP Törzsasztal Fórum I </a:t>
            </a:r>
            <a:br>
              <a:rPr lang="hu-HU" dirty="0"/>
            </a:br>
            <a:r>
              <a:rPr lang="hu-HU" dirty="0"/>
              <a:t>2021.09.15.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66332-96FA-4C17-8E19-F95E408D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Magyarország fenntarthatósági teljesítménye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4FB2A-F296-4CB5-B762-AC539ECED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365" y="400113"/>
            <a:ext cx="3533158" cy="507831"/>
          </a:xfrm>
        </p:spPr>
        <p:txBody>
          <a:bodyPr/>
          <a:lstStyle/>
          <a:p>
            <a:r>
              <a:rPr lang="hu-HU" dirty="0"/>
              <a:t>Prof. Dr. Báger Gusztáv</a:t>
            </a:r>
            <a:br>
              <a:rPr lang="hu-HU" dirty="0"/>
            </a:br>
            <a:r>
              <a:rPr lang="hu-HU" dirty="0"/>
              <a:t>MNB Elnöki főtanácsadó</a:t>
            </a:r>
          </a:p>
        </p:txBody>
      </p:sp>
    </p:spTree>
    <p:extLst>
      <p:ext uri="{BB962C8B-B14F-4D97-AF65-F5344CB8AC3E}">
        <p14:creationId xmlns:p14="http://schemas.microsoft.com/office/powerpoint/2010/main" val="365307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96C0334-422D-453D-94F2-8BFD40CFC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49" y="433251"/>
            <a:ext cx="6758485" cy="5991497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C3C387A-3B12-4F3B-8844-9D96A85D0214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3268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194924AD-C851-4946-BC61-D09EC0A22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83" y="481149"/>
            <a:ext cx="6787475" cy="589570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CA66889-5719-462D-998D-A659E844135E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6576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62B7D34-A778-4096-9813-501D2E7A1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" y="494211"/>
            <a:ext cx="6815907" cy="5869577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862E1D5-C67D-411A-ADBF-0A2D8F2C77DF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34777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F0BAAE1-34BD-489C-B525-6A80309FB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12" y="489857"/>
            <a:ext cx="6809548" cy="587828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7446A21-B5C4-4340-AA97-408D6A2F810E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5565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A3B6761-D7C0-4DA3-B79F-BDF268F7C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65" y="511629"/>
            <a:ext cx="6855156" cy="583474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3F55BD9-0EE9-4C2A-9AF7-88627590A983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15174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8F5E1BEA-CA5C-4906-8D6C-F173F4C72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75" y="320040"/>
            <a:ext cx="6969221" cy="621792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78EA31B-AA4A-49D5-9185-2000843B43DF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1430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D6C7457-8521-4250-ABBD-ECB53F8E5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25" y="603069"/>
            <a:ext cx="6605902" cy="5651862"/>
          </a:xfrm>
          <a:prstGeom prst="rect">
            <a:avLst/>
          </a:prstGeom>
        </p:spPr>
      </p:pic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5291BC6E-8616-457B-A961-59711186D161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948183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305020"/>
                  </a:ext>
                </a:extLst>
              </a:tr>
            </a:tbl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0E575AD8-94E4-4B5A-BB26-C2801C91CA13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514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asztal látható&#10;&#10;Automatikusan generált leírás">
            <a:extLst>
              <a:ext uri="{FF2B5EF4-FFF2-40B4-BE49-F238E27FC236}">
                <a16:creationId xmlns:a16="http://schemas.microsoft.com/office/drawing/2014/main" id="{9C851EC8-D7DC-4E7B-A01F-0DF3340FC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59" y="694509"/>
            <a:ext cx="6800954" cy="546898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A7FC3A0-B926-4581-881E-46A51DBDA44E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727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0DB291C-0168-43A2-A59E-7BF93AC5D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86" y="502920"/>
            <a:ext cx="6989820" cy="585216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DFB0ED5-9258-46CC-A9E9-2A322AE2C450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271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522525C-BFAC-4BAC-A366-928DD93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92" y="459377"/>
            <a:ext cx="6947488" cy="593924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EC0C6FD6-61E2-402B-BBBB-E120591E3E95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949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552E762-28B8-4DB9-84F6-A67651A39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24" y="533400"/>
            <a:ext cx="6741859" cy="579119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8C16ABB-E861-49B9-A079-8887490438D3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631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5BCA7A1-242C-4B69-9A76-44C289191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72" y="450669"/>
            <a:ext cx="6900478" cy="595666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4208B29-2655-42B9-B56A-203662B4028A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5432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7BB020B-FE5E-4E08-8B93-2B6593524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94" y="472440"/>
            <a:ext cx="6772531" cy="591312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617C0C8E-D47D-46AB-B6F3-FB1870EB291F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6485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C723B7A-4B65-48B1-9941-E06E10690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17" y="407126"/>
            <a:ext cx="6692072" cy="604374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EAA38F4-D4BF-4D03-BFF6-1BA3BD676EAF}"/>
              </a:ext>
            </a:extLst>
          </p:cNvPr>
          <p:cNvSpPr txBox="1"/>
          <p:nvPr/>
        </p:nvSpPr>
        <p:spPr>
          <a:xfrm>
            <a:off x="8055429" y="6409509"/>
            <a:ext cx="51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51900028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</TotalTime>
  <Words>34</Words>
  <Application>Microsoft Office PowerPoint</Application>
  <PresentationFormat>Diavetítés a képernyőre (4:3 oldalarány)</PresentationFormat>
  <Paragraphs>17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MNB téma 4_3 új</vt:lpstr>
      <vt:lpstr>MNB téma 4_3 nyomtatásra</vt:lpstr>
      <vt:lpstr>Magyarország fenntarthatósági teljesítménye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Magyarország fenntarthatósági teljesítménye</dc:title>
  <dc:creator>Báger Gusztáv Dr.</dc:creator>
  <cp:lastModifiedBy>Báger Gusztáv Dr.</cp:lastModifiedBy>
  <cp:revision>13</cp:revision>
  <cp:lastPrinted>2021-09-13T15:07:08Z</cp:lastPrinted>
  <dcterms:created xsi:type="dcterms:W3CDTF">2021-09-13T12:54:19Z</dcterms:created>
  <dcterms:modified xsi:type="dcterms:W3CDTF">2021-09-13T15:11:52Z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Érvényességi idő">
    <vt:filetime>2026-09-13T12:54:19Z</vt:filetime>
  </property>
  <property fmtid="{D5CDD505-2E9C-101B-9397-08002B2CF9AE}" pid="3" name="Érvényességet beállító">
    <vt:lpwstr>bagerg</vt:lpwstr>
  </property>
  <property fmtid="{D5CDD505-2E9C-101B-9397-08002B2CF9AE}" pid="4" name="Érvényességi idő első beállítása">
    <vt:filetime>2021-09-13T12:54:19Z</vt:filetime>
  </property>
  <property fmtid="{D5CDD505-2E9C-101B-9397-08002B2CF9AE}" pid="5" name="MSIP_Label_b0d11092-50c9-4e74-84b5-b1af078dc3d0_Enabled">
    <vt:lpwstr>True</vt:lpwstr>
  </property>
  <property fmtid="{D5CDD505-2E9C-101B-9397-08002B2CF9AE}" pid="6" name="MSIP_Label_b0d11092-50c9-4e74-84b5-b1af078dc3d0_SiteId">
    <vt:lpwstr>97c01ef8-0264-4eef-9c08-fb4a9ba1c0db</vt:lpwstr>
  </property>
  <property fmtid="{D5CDD505-2E9C-101B-9397-08002B2CF9AE}" pid="7" name="MSIP_Label_b0d11092-50c9-4e74-84b5-b1af078dc3d0_Owner">
    <vt:lpwstr>bagerg@mnb.hu</vt:lpwstr>
  </property>
  <property fmtid="{D5CDD505-2E9C-101B-9397-08002B2CF9AE}" pid="8" name="MSIP_Label_b0d11092-50c9-4e74-84b5-b1af078dc3d0_SetDate">
    <vt:lpwstr>2021-09-13T12:56:56.3377756Z</vt:lpwstr>
  </property>
  <property fmtid="{D5CDD505-2E9C-101B-9397-08002B2CF9AE}" pid="9" name="MSIP_Label_b0d11092-50c9-4e74-84b5-b1af078dc3d0_Name">
    <vt:lpwstr>Protected</vt:lpwstr>
  </property>
  <property fmtid="{D5CDD505-2E9C-101B-9397-08002B2CF9AE}" pid="10" name="MSIP_Label_b0d11092-50c9-4e74-84b5-b1af078dc3d0_Application">
    <vt:lpwstr>Microsoft Azure Information Protection</vt:lpwstr>
  </property>
  <property fmtid="{D5CDD505-2E9C-101B-9397-08002B2CF9AE}" pid="11" name="MSIP_Label_b0d11092-50c9-4e74-84b5-b1af078dc3d0_ActionId">
    <vt:lpwstr>f131c5ea-48e8-4820-9bab-d87654ef78a9</vt:lpwstr>
  </property>
  <property fmtid="{D5CDD505-2E9C-101B-9397-08002B2CF9AE}" pid="12" name="MSIP_Label_b0d11092-50c9-4e74-84b5-b1af078dc3d0_Extended_MSFT_Method">
    <vt:lpwstr>Automatic</vt:lpwstr>
  </property>
  <property fmtid="{D5CDD505-2E9C-101B-9397-08002B2CF9AE}" pid="13" name="Sensitivity">
    <vt:lpwstr>Protected</vt:lpwstr>
  </property>
</Properties>
</file>