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DAE62A-D99F-45E8-8F1E-8398A366C415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55339E-A8B3-4E96-B26A-62B98246AA83}" type="datetime1">
              <a:rPr lang="hu-HU" smtClean="0"/>
              <a:t>2021. 03. 02.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DBBACF-7D59-4C09-8A13-44D0181A435A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126248-8C71-4D39-9544-09D417FBF935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átum helye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E80B1-4D46-471D-BE8B-C33022AF0238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774C0-759F-4206-9FC4-1513DC3B7B44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7CE26-0F92-425F-AAE2-085FB7D31021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90B8C-6534-442D-A364-CFA264F82568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D24DE-5611-49D0-ACEB-A949B958932D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DEA2F1-37BA-48B0-AC94-A709473EDAF5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36CDD0-238B-4F40-902D-B0ABB84BD03D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50160C-9879-40AE-A525-CEAF600ABAE0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467763-A444-456E-9B90-780721D4CC30}" type="datetime1">
              <a:rPr lang="hu-HU" smtClean="0"/>
              <a:t>2021. 03. 02.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églalap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églalap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97442"/>
            <a:ext cx="10993549" cy="202783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u-H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civilek és a gazdaság közös környezete: Kárpát-medencei régió</a:t>
            </a:r>
            <a:br>
              <a:rPr lang="hu-H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hu-H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2021. március 2. (kedd) 15:30</a:t>
            </a:r>
            <a:br>
              <a:rPr lang="hu-H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hu-H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Törzsasztal fórum (online konferencia)</a:t>
            </a:r>
            <a:br>
              <a:rPr lang="hu-HU" sz="2200" dirty="0"/>
            </a:br>
            <a:endParaRPr lang="hu" sz="22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3317358"/>
            <a:ext cx="10993546" cy="2658140"/>
          </a:xfrm>
        </p:spPr>
        <p:txBody>
          <a:bodyPr rtlCol="0">
            <a:normAutofit/>
          </a:bodyPr>
          <a:lstStyle/>
          <a:p>
            <a:pPr rtl="0"/>
            <a:endParaRPr lang="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91" y="3887689"/>
            <a:ext cx="10993547" cy="2504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6FC47-B665-46ED-889F-0CCD8B84D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0"/>
          <a:stretch/>
        </p:blipFill>
        <p:spPr bwMode="auto">
          <a:xfrm>
            <a:off x="10261939" y="4828135"/>
            <a:ext cx="1125841" cy="9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artiumi Keresztény Egyetem">
            <a:extLst>
              <a:ext uri="{FF2B5EF4-FFF2-40B4-BE49-F238E27FC236}">
                <a16:creationId xmlns:a16="http://schemas.microsoft.com/office/drawing/2014/main" id="{FDDD9E4E-675E-437B-B0F3-CD43923C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31" y="4811520"/>
            <a:ext cx="702648" cy="9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6D82503-E84B-427C-A809-AE2565EA5D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38" t="31899" r="58556" b="54405"/>
          <a:stretch/>
        </p:blipFill>
        <p:spPr>
          <a:xfrm>
            <a:off x="8042147" y="4756993"/>
            <a:ext cx="1037988" cy="95128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7C51CC9-B023-4DB3-A497-324F84D7F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6" b="-3560"/>
          <a:stretch/>
        </p:blipFill>
        <p:spPr bwMode="auto">
          <a:xfrm>
            <a:off x="6634429" y="4930826"/>
            <a:ext cx="1152928" cy="7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848C69E3-1FD5-4D7D-AA9D-21A35AF6CB9A}"/>
              </a:ext>
            </a:extLst>
          </p:cNvPr>
          <p:cNvSpPr txBox="1"/>
          <p:nvPr/>
        </p:nvSpPr>
        <p:spPr>
          <a:xfrm>
            <a:off x="988829" y="2828836"/>
            <a:ext cx="9771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Bártfai Endre </a:t>
            </a:r>
            <a:r>
              <a:rPr lang="hu-HU"/>
              <a:t>BGE KVIK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81B8F6-7B0B-4FF8-87CF-CECE68AA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 és kommunikáció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A54C96-3065-481D-90FA-DFD7708F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Újranyitás</a:t>
            </a:r>
            <a:r>
              <a:rPr lang="hu-H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előtti média megkeresésekkel kapcsolatban: „semmilyen információt nem adunk a médiának vagy sajtónak a koronavírussal kapcsolatban”. Sztenderd válasz: “Nincsen meghatalmazásunk ezzel a témával kapcsolatban nyilatkozni. Hadd kérjem el az Ön elérhetőségét, és amennyiben tudunk választ adni a kérdésre, mindenképpen meg fogjuk Önt keresni.”</a:t>
            </a:r>
            <a:endParaRPr lang="hu-H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DA646E-9F85-4E63-8A4A-AB756CBD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09DF81-5996-4E9D-8C37-9B42B6E2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9DB1D2-7625-4CC5-BFD7-7BD35BC0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/>
              <a:t>Van kérdésük? Kérem tegyék fel!</a:t>
            </a:r>
          </a:p>
          <a:p>
            <a:endParaRPr lang="hu-HU" sz="4000" b="1" dirty="0"/>
          </a:p>
          <a:p>
            <a:pPr marL="0" indent="0" algn="r">
              <a:buNone/>
            </a:pPr>
            <a:r>
              <a:rPr lang="hu-HU" sz="4000" b="1" dirty="0"/>
              <a:t>					Köszönöm megtisztelő figyelmüket!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D53BA5-8BBE-4236-9935-78DD42DA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Mit kell tenni az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újranyitás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napja előtt?</a:t>
            </a:r>
            <a:b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BFEBD0C-44F6-4988-881F-B7F3C388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5"/>
            <a:ext cx="11029615" cy="4446129"/>
          </a:xfrm>
        </p:spPr>
        <p:txBody>
          <a:bodyPr>
            <a:normAutofit/>
          </a:bodyPr>
          <a:lstStyle/>
          <a:p>
            <a:r>
              <a:rPr lang="hu-HU" sz="2000" dirty="0"/>
              <a:t>Időzítés – 30 nap, 21 nap, 14 nap, 7 nap, 1 nap és utána 1 hét, 2 hét </a:t>
            </a:r>
          </a:p>
          <a:p>
            <a:r>
              <a:rPr lang="hu-HU" sz="2000" dirty="0"/>
              <a:t>Feladatok</a:t>
            </a:r>
          </a:p>
          <a:p>
            <a:pPr lvl="1"/>
            <a:r>
              <a:rPr lang="hu-HU" sz="2000" dirty="0"/>
              <a:t>Általános feladatok</a:t>
            </a:r>
          </a:p>
          <a:p>
            <a:pPr lvl="1"/>
            <a:r>
              <a:rPr lang="hu-HU" sz="2000" dirty="0"/>
              <a:t>Adminisztráció</a:t>
            </a:r>
          </a:p>
          <a:p>
            <a:pPr lvl="1"/>
            <a:r>
              <a:rPr lang="hu-HU" sz="2000" dirty="0"/>
              <a:t>Front Office</a:t>
            </a:r>
          </a:p>
          <a:p>
            <a:pPr lvl="1"/>
            <a:r>
              <a:rPr lang="hu-HU" sz="2000" dirty="0" err="1"/>
              <a:t>Housekeeping</a:t>
            </a:r>
            <a:endParaRPr lang="hu-HU" sz="2000" dirty="0"/>
          </a:p>
          <a:p>
            <a:pPr lvl="1"/>
            <a:r>
              <a:rPr lang="hu-HU" sz="2000" dirty="0" err="1"/>
              <a:t>Food</a:t>
            </a:r>
            <a:r>
              <a:rPr lang="hu-HU" sz="2000" dirty="0"/>
              <a:t> &amp; </a:t>
            </a:r>
            <a:r>
              <a:rPr lang="hu-HU" sz="2000" dirty="0" err="1"/>
              <a:t>Beverage</a:t>
            </a:r>
            <a:endParaRPr lang="hu-HU" sz="2000" dirty="0"/>
          </a:p>
          <a:p>
            <a:pPr lvl="1"/>
            <a:r>
              <a:rPr lang="hu-HU" sz="2000" dirty="0"/>
              <a:t>Műszak-karbantartás</a:t>
            </a:r>
          </a:p>
          <a:p>
            <a:pPr lvl="1"/>
            <a:r>
              <a:rPr lang="hu-HU" sz="2000" dirty="0"/>
              <a:t>IT</a:t>
            </a:r>
          </a:p>
          <a:p>
            <a:pPr lvl="1"/>
            <a:r>
              <a:rPr lang="hu-HU" sz="2000" dirty="0"/>
              <a:t>PR és kommunikáció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4D1C-0CAF-498C-B0DF-DFD84D44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feladatok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267169-9261-4BA5-81CC-D4336334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54372"/>
            <a:ext cx="11029615" cy="4669542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Szájmaszk és kesztyű biztosítása a kollégák részére.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személyes higiénia fontosságának hangsúlyozása, illetve a koronavírus terjedésének módjait bemutató poszterek és információk elérhetővé tétele minden kolléga részére a személyzet által használt helyiségekben.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Folyékonyszappan adagolók, papírtörölköző adagolók és fertőtlenítő folyadék-adagolók elhelyezése a vendég- és személyzet által használt területeken.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takarítás és fertőtlenítés gyakoriságának növelése mind a vendégtérben, mind a személyzeti (back of house) területeken.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személyzeti területeken csak dolgozók tartózkodhatnak, csak kivételes esetben léphet be azokra külsős személy.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tiszta és használt ágyneműk következetes szétválasztása.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londiner kocsik használatának minimalizálása, használat utáni gondos fertőtlenítése.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Plexiüveg védelem a személyzet és vendégek között a recepciós pultnál.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kulcskártyákat minden használat után fertőtleníteni kell.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tárgyalók kapacitásának </a:t>
            </a:r>
            <a:r>
              <a:rPr lang="hu-HU" sz="18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újraszámolása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 helyi előírásoknak megfelelően…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D69973-6E65-40D4-9001-888DCAA4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F56207-B939-485C-9B61-49B2207C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Adminisztráció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D42E69-D0F7-4FD5-B1D0-44858609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0577"/>
            <a:ext cx="11029615" cy="473333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Cash flow, illetve a bevételi előrejelzés leellenőrzése annak érdekében, hogy az első 1-2 hónap kiadásai fedezve legyenek.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Igazgató vagy egy másik erre kijelölt szállodai alkalmazott minden partnerrel és alvállalkozóval tudatja a nyitás napját, hogy minden rendben menjen majd a nyitás napján.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szálloda külső tereinek ellenőrzése (parkoló, terasz, szálloda „eleje és hátulja”).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pénzügyről össze kell szedni a pénztárgépeket és az ellátmányt, és újra elhelyezni azokat eredeti helyükön.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kártyaolvasók, WIFI, zeneszolgáltatás, digitális és papír-alapú információk működésének ellenőrzése.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interfészek ellenőrzése.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telefonok ellenőrzése, és amennyiben a telefonhívások át voltak irányítva, az átirányítások törlése.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Tréningek, hogy a kommunikáció az új procedúrák szerint történjen.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munkaruhák kiosztása az alkalmazottaknak.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bekészítések és eszközök megrendelése.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Amennyiben szükséges, a helyi hatóságok értesítése az </a:t>
            </a:r>
            <a:r>
              <a:rPr lang="hu-HU" sz="16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újranyitásról</a:t>
            </a: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F49F46-DF1A-41D8-8093-5E4A6643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2E1116-47F4-4649-9B95-8DFF0BA1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Front Office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DCB5C0-AE1A-479F-A44D-82A94C1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5516"/>
            <a:ext cx="11029615" cy="481839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Teszt-foglalások készítése a lánc honlapján és a lánc saját foglalási rendszerén (ha van ilyen) keresztül.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IFC státusz ellenőrzése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kulcskártyák írása;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kulcskártya-olvasók és a vésznyitó berendezések tesztelése;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telefonos interfész ellenőrzése – hívásfogadás és -kezdeményezés –, valamint az ébresztő-funkció tesztelése;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PMS interfész ellenőrzése próbaterhelések készítésével;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hitelkártya-interfész ellenőrzése </a:t>
            </a:r>
            <a:r>
              <a:rPr lang="hu-HU" sz="16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autorizáció</a:t>
            </a: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fizetés, visszautalás </a:t>
            </a:r>
            <a:r>
              <a:rPr lang="hu-HU" sz="16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stb</a:t>
            </a: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terminál-zárás tesztelésével;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minibár-terhelés tesztelés a HK segítségével.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WIFI tesztelése a szállodai helyiségekben.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Azonnal jelenteni, amennyiben bármely rendszerben hibát észlelnek.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Ellenőrizni, hogy a szállodai PMS minden egység minden gépén működik.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„irodán kívül” automatikus válaszok törlése, amennyiben szükséges…</a:t>
            </a:r>
            <a:endParaRPr lang="hu-HU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0538DB-9219-4BAB-A3A7-CEF1F6E8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74A838-FFB7-4BA5-9338-6CEA5060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Housekeeping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076CA3-844A-4C0B-9B8F-F1AC9491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842"/>
            <a:ext cx="11029615" cy="47952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ágytakarókat és dekorációs párnákat el kell távolítani a szobákból. Tárolásukat alaposan át kell gondolni, hiszen roppant tűzveszélyes anyagokról van szó.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helyi előírásoknak megfelelő tisztítás és fertőtlenítés elvégzése és annak megfelelő dokumentálása.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raktárakban lévő ágyneműk, szobai textíliák állapotának ellenőrzése. Ki kell </a:t>
            </a:r>
            <a:r>
              <a:rPr lang="hu-HU" sz="18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tisztíttatni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azokat, amelyek nem felelnek meg a tisztasági sztenderdeknek.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szobákban lévő ágyneműk, párnák, takarók és törölközők állapotának ellenőrzése. Ki kell </a:t>
            </a:r>
            <a:r>
              <a:rPr lang="hu-HU" sz="18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tisztíttatni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azokat, amelyek nem felelnek meg a tisztasági sztenderdeknek.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Szobai bekészítések ellenőrzése. A sztenderdekben előírt mennyiség legyen bekészítve minden szobába az ágyszámnak megfelelően.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szobát ki kell takarítani és le kell fertőtleníteni az új protokollnak megfelelően. Az ablakokat ki kell nyitni takarítás közben, hogy a szoba természetes úton </a:t>
            </a:r>
            <a:r>
              <a:rPr lang="hu-HU" sz="18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szellőzzön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Az érkező vendégeknek beosztott szobákban be kell kapcsolni a légkondicionálást…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C0F6A4-B988-4A10-AD4F-9E29FEBF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6FB5F-E6D2-4293-B11B-3F0D5EC1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Food</a:t>
            </a:r>
            <a:r>
              <a:rPr lang="hu-HU" dirty="0"/>
              <a:t> &amp; </a:t>
            </a:r>
            <a:r>
              <a:rPr lang="hu-HU" dirty="0" err="1"/>
              <a:t>Beverage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27FCE2-5EAC-4A7F-A856-B640CF33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841"/>
            <a:ext cx="11029615" cy="481654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részleg takarítása a protokoll szerint.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terminál, pénztárgép, nyomtató stb. ellenőrzése.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kávégépek, gyümölcslé adagolók és a büfé ellenőrzése.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rendezvényekhez használatos berendezés működésének ellenőrzése.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konyhai eszköz működésének ellenőrzése és tesztelése.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Kártevőirtás, amennyiben szükséges.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szemétlerakók ellenőrzése.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jégautomaták ellenőrzése.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menük áttekintése és a foglaltság mértékéhez, valamint az új egészségügyi szabályozásokhoz igazítása.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étel és ital lejárati dátumának ellenőrzése…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4981B4-7ED6-459B-A5A6-888159D2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0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CF7DE9-63A3-4858-81BD-C68F88C6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Műszak-karbantartás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93054C-5CB8-4231-B9FF-6BDB9AF5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79944"/>
            <a:ext cx="11029615" cy="474397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rendszer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tűzvédelmi rendszer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 szobai hűtő-fűtő berendezések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légkondicionáló berendezések leellenőrzése;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levegőztető rendszer ellenőrzése (</a:t>
            </a:r>
            <a:r>
              <a:rPr lang="hu-HU" sz="1800" u="none" strike="noStrike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legionella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liftek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medencék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szobai berendezés és bútor ellenőrzése,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szobazár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TV távirányítók ellenőrzése…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8AD376-FAA4-4F13-9A2C-72993C28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2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76C8A-438F-43D4-8374-B2EE963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9DAB97-C08F-48D2-AA02-D81962ECD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73619"/>
            <a:ext cx="11029615" cy="512489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IT szolgáltató ellenőrzi a szállodai hálózatot, a szervereket, számítógépeket stb.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internet és WIFI újraindítása;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szolgáltatót külön értesíteni kell a nyitás időpontjáról;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PMS rendszer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POS rendszer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az interfészek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rendszert le kell tesztelni;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állam által előírt kötelező ellenőrzés elvégzése 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hu-H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például az NTAK</a:t>
            </a: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PMS felhasználó újra aktiválása vagy letiltása;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biztonsági kamerák tesztelése;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telefonközpont tesztelése;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adatmentés és -továbbítás funkció ellenőrzése;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hu-HU" sz="18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minden számítógép bekapcsolása és tesztelése…</a:t>
            </a:r>
            <a:endParaRPr lang="hu-H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C3B911-4CAF-4D4A-84A9-2B60DB5D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2021. 03. 02.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426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3_TF33552983" id="{B3EE83EE-CCFB-4CB3-9AFB-F793C354D2BB}" vid="{A0A712A1-0E18-4ECB-AC9C-D8B615D25E2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{1697F0BD-F947-4D28-8FBE-3B4B0A357B57}tf33552983_win32</Template>
  <TotalTime>0</TotalTime>
  <Words>935</Words>
  <Application>Microsoft Office PowerPoint</Application>
  <PresentationFormat>Szélesvásznú</PresentationFormat>
  <Paragraphs>106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A civilek és a gazdaság közös környezete: Kárpát-medencei régió 2021. március 2. (kedd) 15:30 Törzsasztal fórum (online konferencia) </vt:lpstr>
      <vt:lpstr>Mit kell tenni az újranyitás napja előtt? </vt:lpstr>
      <vt:lpstr>Általános feladatok </vt:lpstr>
      <vt:lpstr>Adminisztráció </vt:lpstr>
      <vt:lpstr>Front Office </vt:lpstr>
      <vt:lpstr>Housekeeping </vt:lpstr>
      <vt:lpstr>Food &amp; Beverage </vt:lpstr>
      <vt:lpstr>Műszak-karbantartás </vt:lpstr>
      <vt:lpstr>IT </vt:lpstr>
      <vt:lpstr>PR és kommunikáció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Bártfai Endre</dc:creator>
  <cp:lastModifiedBy>Endre Bártfai</cp:lastModifiedBy>
  <cp:revision>10</cp:revision>
  <dcterms:created xsi:type="dcterms:W3CDTF">2021-03-01T11:02:28Z</dcterms:created>
  <dcterms:modified xsi:type="dcterms:W3CDTF">2021-03-02T15:51:35Z</dcterms:modified>
</cp:coreProperties>
</file>