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5790-C99C-4F02-A784-D2391254AC09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C429-3A3F-42F8-AE1E-DB0A68681D6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politikai földrajzi gondolkodás gróf Teleki Pál szellemiségében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pPr algn="r"/>
            <a:r>
              <a:rPr lang="hu-HU" dirty="0" smtClean="0"/>
              <a:t>Dr. Kőrösi Mária 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3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3350" y="0"/>
            <a:ext cx="9270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2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459" y="0"/>
            <a:ext cx="85730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6242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8676456" cy="7007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748464" cy="70107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19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964488" cy="69721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4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42847" y="0"/>
            <a:ext cx="44583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6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6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31272"/>
            <a:ext cx="8975424" cy="6989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38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894008" cy="6525344"/>
          </a:xfrm>
          <a:prstGeom prst="rect">
            <a:avLst/>
          </a:prstGeom>
        </p:spPr>
      </p:pic>
      <p:pic>
        <p:nvPicPr>
          <p:cNvPr id="4" name="Kép 3" descr="IMG_20200922_123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260648"/>
            <a:ext cx="2933110" cy="4544735"/>
          </a:xfrm>
          <a:prstGeom prst="rect">
            <a:avLst/>
          </a:prstGeom>
        </p:spPr>
      </p:pic>
      <p:pic>
        <p:nvPicPr>
          <p:cNvPr id="3" name="Kép 2" descr="IMG_20200922_1231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8839" y="2348880"/>
            <a:ext cx="3065161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20200922_1239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188640"/>
            <a:ext cx="4001492" cy="6405112"/>
          </a:xfrm>
        </p:spPr>
      </p:pic>
      <p:pic>
        <p:nvPicPr>
          <p:cNvPr id="5" name="Kép 4" descr="downloa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188640"/>
            <a:ext cx="18288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5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38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260648"/>
            <a:ext cx="4623978" cy="6165304"/>
          </a:xfrm>
          <a:prstGeom prst="rect">
            <a:avLst/>
          </a:prstGeom>
        </p:spPr>
      </p:pic>
      <p:pic>
        <p:nvPicPr>
          <p:cNvPr id="3" name="Kép 2" descr="IMG_20200922_1240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260648"/>
            <a:ext cx="2863468" cy="21690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G_20200922_1230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Kép 4" descr="IMG_20200922_1231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3480" y="0"/>
            <a:ext cx="4680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4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66258" y="0"/>
            <a:ext cx="50114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20200922_1239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404664"/>
            <a:ext cx="4608512" cy="6144683"/>
          </a:xfrm>
        </p:spPr>
      </p:pic>
      <p:pic>
        <p:nvPicPr>
          <p:cNvPr id="5" name="Kép 4" descr="downloa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404664"/>
            <a:ext cx="18288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7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98014" y="0"/>
            <a:ext cx="43479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8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4582"/>
            <a:ext cx="9144000" cy="66888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9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59191" y="0"/>
            <a:ext cx="48256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3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3662" y="0"/>
            <a:ext cx="50966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8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6041"/>
            <a:ext cx="9144000" cy="6745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00922_1222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Diavetítés a képernyőre (4:3 oldalarány)</PresentationFormat>
  <Paragraphs>3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 politikai földrajzi gondolkodás gróf Teleki Pál szellemiségében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Köszönöm a figyelmet!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politikai földrajzi gondolkodás gróf Teleki Pál szellemiségében</dc:title>
  <dc:creator>Ioannis Hovi Rafaelian</dc:creator>
  <cp:lastModifiedBy>Vasvári József</cp:lastModifiedBy>
  <cp:revision>4</cp:revision>
  <dcterms:created xsi:type="dcterms:W3CDTF">2020-09-22T11:57:21Z</dcterms:created>
  <dcterms:modified xsi:type="dcterms:W3CDTF">2020-09-25T09:34:38Z</dcterms:modified>
</cp:coreProperties>
</file>