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7" r:id="rId4"/>
    <p:sldId id="261" r:id="rId5"/>
    <p:sldId id="262" r:id="rId6"/>
    <p:sldId id="264" r:id="rId7"/>
    <p:sldId id="266" r:id="rId8"/>
    <p:sldId id="273" r:id="rId9"/>
    <p:sldId id="275" r:id="rId10"/>
    <p:sldId id="270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337-9C3A-4CC0-8752-04C461FAC538}" type="datetimeFigureOut">
              <a:rPr lang="hu-HU" smtClean="0"/>
              <a:pPr/>
              <a:t>2021.10.21.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D00A-6AAB-4AF8-846E-3EBD140A621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337-9C3A-4CC0-8752-04C461FAC538}" type="datetimeFigureOut">
              <a:rPr lang="hu-HU" smtClean="0"/>
              <a:pPr/>
              <a:t>2021.10.21.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D00A-6AAB-4AF8-846E-3EBD140A621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337-9C3A-4CC0-8752-04C461FAC538}" type="datetimeFigureOut">
              <a:rPr lang="hu-HU" smtClean="0"/>
              <a:pPr/>
              <a:t>2021.10.21.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D00A-6AAB-4AF8-846E-3EBD140A621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337-9C3A-4CC0-8752-04C461FAC538}" type="datetimeFigureOut">
              <a:rPr lang="hu-HU" smtClean="0"/>
              <a:pPr/>
              <a:t>2021.10.21.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D00A-6AAB-4AF8-846E-3EBD140A621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337-9C3A-4CC0-8752-04C461FAC538}" type="datetimeFigureOut">
              <a:rPr lang="hu-HU" smtClean="0"/>
              <a:pPr/>
              <a:t>2021.10.21.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D00A-6AAB-4AF8-846E-3EBD140A621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337-9C3A-4CC0-8752-04C461FAC538}" type="datetimeFigureOut">
              <a:rPr lang="hu-HU" smtClean="0"/>
              <a:pPr/>
              <a:t>2021.10.21.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D00A-6AAB-4AF8-846E-3EBD140A621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337-9C3A-4CC0-8752-04C461FAC538}" type="datetimeFigureOut">
              <a:rPr lang="hu-HU" smtClean="0"/>
              <a:pPr/>
              <a:t>2021.10.21.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D00A-6AAB-4AF8-846E-3EBD140A621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337-9C3A-4CC0-8752-04C461FAC538}" type="datetimeFigureOut">
              <a:rPr lang="hu-HU" smtClean="0"/>
              <a:pPr/>
              <a:t>2021.10.21.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D00A-6AAB-4AF8-846E-3EBD140A621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337-9C3A-4CC0-8752-04C461FAC538}" type="datetimeFigureOut">
              <a:rPr lang="hu-HU" smtClean="0"/>
              <a:pPr/>
              <a:t>2021.10.21.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D00A-6AAB-4AF8-846E-3EBD140A621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337-9C3A-4CC0-8752-04C461FAC538}" type="datetimeFigureOut">
              <a:rPr lang="hu-HU" smtClean="0"/>
              <a:pPr/>
              <a:t>2021.10.21.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D00A-6AAB-4AF8-846E-3EBD140A621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337-9C3A-4CC0-8752-04C461FAC538}" type="datetimeFigureOut">
              <a:rPr lang="hu-HU" smtClean="0"/>
              <a:pPr/>
              <a:t>2021.10.21.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D00A-6AAB-4AF8-846E-3EBD140A621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48337-9C3A-4CC0-8752-04C461FAC538}" type="datetimeFigureOut">
              <a:rPr lang="hu-HU" smtClean="0"/>
              <a:pPr/>
              <a:t>2021.10.21.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FD00A-6AAB-4AF8-846E-3EBD140A621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Rácz János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1956 hatvanöt évvel </a:t>
            </a:r>
            <a:r>
              <a:rPr lang="hu-HU" sz="4000" i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ezelőtti </a:t>
            </a:r>
            <a:r>
              <a:rPr lang="hu-HU" sz="4000" i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üzenete </a:t>
            </a:r>
            <a:r>
              <a:rPr lang="hu-HU" sz="4000" i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4000" i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 </a:t>
            </a:r>
            <a:r>
              <a:rPr lang="hu-HU" sz="4000" i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ifjúságnak</a:t>
            </a:r>
            <a:endParaRPr lang="hu-H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>Köszönöm a figyelmet!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Mikor kezdődik az 1956-os forradalom története?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1953. március 5. Sztálin halála.</a:t>
            </a:r>
          </a:p>
          <a:p>
            <a:r>
              <a:rPr lang="hu-HU" dirty="0"/>
              <a:t>1953. július 4. 	Az első Nagy Imre kormány.	</a:t>
            </a:r>
          </a:p>
          <a:p>
            <a:r>
              <a:rPr lang="hu-HU" dirty="0"/>
              <a:t>1955. április 18. Nagy Imre bukása.</a:t>
            </a:r>
          </a:p>
          <a:p>
            <a:r>
              <a:rPr lang="hu-HU" dirty="0"/>
              <a:t>1956. február 25. Hruscsov beszéde az SZKP XX. Kongresszusán.</a:t>
            </a:r>
          </a:p>
          <a:p>
            <a:r>
              <a:rPr lang="hu-HU" dirty="0"/>
              <a:t>1956. július 18. Rákosi leváltása.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Szent Suhancok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u-HU" dirty="0"/>
              <a:t>Összetétel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hu-HU" dirty="0"/>
          </a:p>
          <a:p>
            <a:r>
              <a:rPr lang="hu-HU" dirty="0"/>
              <a:t>Elhunytak fele 30 év alatti.</a:t>
            </a:r>
          </a:p>
          <a:p>
            <a:r>
              <a:rPr lang="hu-HU" dirty="0"/>
              <a:t>20 és 24 év között az elesettek 22,2 százaléka.</a:t>
            </a:r>
          </a:p>
          <a:p>
            <a:r>
              <a:rPr lang="hu-HU" dirty="0"/>
              <a:t>19 és 15 év között elhunytak az összlétszám 17,8 százaléka.</a:t>
            </a:r>
          </a:p>
          <a:p>
            <a:r>
              <a:rPr lang="hu-HU" dirty="0"/>
              <a:t>Elhunytak 4, 2 százaléka még a 15. életévét sem érte el. </a:t>
            </a:r>
          </a:p>
          <a:p>
            <a:r>
              <a:rPr lang="hu-HU" dirty="0"/>
              <a:t>58 százalékuk fizikai munkás, 90 százalékban a nehézipar területén dolgoztak.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endParaRPr lang="hu-HU" dirty="0"/>
          </a:p>
        </p:txBody>
      </p:sp>
      <p:pic>
        <p:nvPicPr>
          <p:cNvPr id="7" name="Tartalom helye 6" descr="pesti_sracok_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645025" y="2428868"/>
            <a:ext cx="4041775" cy="35719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/>
              <a:t>1943. november – december Teherán</a:t>
            </a:r>
          </a:p>
        </p:txBody>
      </p:sp>
      <p:pic>
        <p:nvPicPr>
          <p:cNvPr id="5" name="Tartalom helye 4" descr="5196030_23d22a55906cef04ddbd8a1d9574380a_wm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571612"/>
            <a:ext cx="4166375" cy="4643470"/>
          </a:xfrm>
        </p:spPr>
      </p:pic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/>
              <a:t>Lengyelország sorsa</a:t>
            </a:r>
          </a:p>
          <a:p>
            <a:r>
              <a:rPr lang="hu-HU" dirty="0"/>
              <a:t>„Második” Front megnyitása</a:t>
            </a:r>
          </a:p>
          <a:p>
            <a:r>
              <a:rPr lang="hu-HU" dirty="0"/>
              <a:t>Nem lesz különbéke</a:t>
            </a:r>
          </a:p>
          <a:p>
            <a:r>
              <a:rPr lang="hu-HU" dirty="0"/>
              <a:t>Háborús bűnösök</a:t>
            </a:r>
          </a:p>
          <a:p>
            <a:r>
              <a:rPr lang="hu-HU" dirty="0"/>
              <a:t>(Magyarország sorsa)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Milyen környezetben nőttek fel?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hu-HU" sz="2800" dirty="0"/>
              <a:t>Háborúból - forradalomba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1944-1945 tapasztalatai a megszállásról. (Egyes interjúalanyok beszámolói)</a:t>
            </a:r>
          </a:p>
          <a:p>
            <a:r>
              <a:rPr lang="hu-HU" dirty="0"/>
              <a:t>Militáns szellemű nevelés. (MHK, Magyar Szabadságharcos Szövetség)</a:t>
            </a:r>
          </a:p>
          <a:p>
            <a:r>
              <a:rPr lang="hu-HU" dirty="0"/>
              <a:t>Partizán szellemű nevelés (szovjet irodalom)</a:t>
            </a:r>
          </a:p>
          <a:p>
            <a:r>
              <a:rPr lang="hu-HU" dirty="0"/>
              <a:t>Szovjet kultúra, tudomány és nép esztelen dicsőítése</a:t>
            </a:r>
          </a:p>
          <a:p>
            <a:r>
              <a:rPr lang="hu-HU" dirty="0"/>
              <a:t>ÁVÓ, ÁVH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/>
              <a:t>Diákélet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hu-HU" dirty="0"/>
              <a:t>Önálló diákszervezetek megsemmisítése 1948-tól</a:t>
            </a:r>
          </a:p>
          <a:p>
            <a:r>
              <a:rPr lang="hu-HU" dirty="0"/>
              <a:t>Önálló főiskolai és egyetemi élet korlátok közé szorítása.</a:t>
            </a:r>
          </a:p>
          <a:p>
            <a:r>
              <a:rPr lang="hu-HU" dirty="0"/>
              <a:t>Származás alapján különbségtétel (X-esek)</a:t>
            </a:r>
          </a:p>
          <a:p>
            <a:r>
              <a:rPr lang="hu-HU" dirty="0"/>
              <a:t>1950. DISZ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Truman doktrína 1947. március</a:t>
            </a:r>
          </a:p>
        </p:txBody>
      </p:sp>
      <p:pic>
        <p:nvPicPr>
          <p:cNvPr id="5" name="Tartalom helye 4" descr="MTE5NTU2MzE2MzkwNTI0NDI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1500" y="1958181"/>
            <a:ext cx="3810000" cy="3810000"/>
          </a:xfrm>
        </p:spPr>
      </p:pic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/>
              <a:t>A szovjet csapatok nem vonulnak ki Kelet - Közép Európából</a:t>
            </a:r>
          </a:p>
          <a:p>
            <a:r>
              <a:rPr lang="hu-HU" dirty="0"/>
              <a:t>Nyugat-Európában jelen lévő kommunista pártok</a:t>
            </a:r>
          </a:p>
          <a:p>
            <a:r>
              <a:rPr lang="hu-HU" dirty="0"/>
              <a:t>Törökország és Görögország kommunista partizánok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Propaganda háború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hu-HU" dirty="0"/>
              <a:t>Amerikai oldal:</a:t>
            </a:r>
          </a:p>
          <a:p>
            <a:pPr>
              <a:buNone/>
            </a:pPr>
            <a:r>
              <a:rPr lang="hu-HU" dirty="0"/>
              <a:t>1951 -1993 SZER</a:t>
            </a:r>
          </a:p>
          <a:p>
            <a:pPr>
              <a:buNone/>
            </a:pPr>
            <a:r>
              <a:rPr lang="hu-HU" dirty="0"/>
              <a:t>Fókusz hadművelet – léggömb akció</a:t>
            </a:r>
          </a:p>
          <a:p>
            <a:pPr>
              <a:buNone/>
            </a:pPr>
            <a:r>
              <a:rPr lang="hu-HU" dirty="0"/>
              <a:t>Probléma: Ne nyugodjanak bele, de ne reméljenek fegyveres segítséget.?</a:t>
            </a:r>
          </a:p>
          <a:p>
            <a:pPr>
              <a:buNone/>
            </a:pPr>
            <a:r>
              <a:rPr lang="hu-HU" dirty="0"/>
              <a:t>Destabilizáció, tárgyalás?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/>
              <a:t>Differenciált tájékoztatás</a:t>
            </a:r>
          </a:p>
          <a:p>
            <a:pPr>
              <a:buNone/>
            </a:pPr>
            <a:r>
              <a:rPr lang="hu-HU" dirty="0"/>
              <a:t>Reménykeltés</a:t>
            </a:r>
          </a:p>
          <a:p>
            <a:pPr>
              <a:buNone/>
            </a:pPr>
            <a:r>
              <a:rPr lang="hu-HU" dirty="0"/>
              <a:t>Fiatalok akciói – 1955. Varjú László és társai ügye </a:t>
            </a:r>
          </a:p>
          <a:p>
            <a:pPr>
              <a:buNone/>
            </a:pPr>
            <a:r>
              <a:rPr lang="hu-HU" dirty="0"/>
              <a:t>Probléma: pozitív vélekedés egy esetleges fegyveres USA segítségről – menekült interjúk 1956. után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Varjú László 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1955 áprilisi ügy. </a:t>
            </a:r>
          </a:p>
          <a:p>
            <a:r>
              <a:rPr lang="hu-HU" dirty="0"/>
              <a:t>Ellenpropaganda április 4 ellen.</a:t>
            </a:r>
          </a:p>
          <a:p>
            <a:r>
              <a:rPr lang="hu-HU" dirty="0"/>
              <a:t>Börtönbüntetés, majd rendőrségi felügyelet 1956-ben.</a:t>
            </a:r>
          </a:p>
          <a:p>
            <a:r>
              <a:rPr lang="hu-HU" dirty="0"/>
              <a:t>Nem tud Budapestre jutni a forradalom alatt, Csurgói Forradalmi Bizottság tagja</a:t>
            </a:r>
          </a:p>
          <a:p>
            <a:r>
              <a:rPr lang="hu-HU" dirty="0"/>
              <a:t>Emigrálás</a:t>
            </a:r>
          </a:p>
        </p:txBody>
      </p:sp>
      <p:pic>
        <p:nvPicPr>
          <p:cNvPr id="11" name="Tartalom helye 10" descr="VarjúLászló1959érettségi67.olda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14942" y="1714488"/>
            <a:ext cx="3429024" cy="4381027"/>
          </a:xfrm>
        </p:spPr>
      </p:pic>
    </p:spTree>
    <p:extLst>
      <p:ext uri="{BB962C8B-B14F-4D97-AF65-F5344CB8AC3E}">
        <p14:creationId xmlns:p14="http://schemas.microsoft.com/office/powerpoint/2010/main" xmlns="" val="1474806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Kovács Attila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/>
              <a:t>Tapasztalatok a budapesti ostromról, és a szovjet katonákról</a:t>
            </a:r>
          </a:p>
          <a:p>
            <a:r>
              <a:rPr lang="hu-HU" dirty="0"/>
              <a:t>Édesapja népbírósági ügye</a:t>
            </a:r>
          </a:p>
          <a:p>
            <a:r>
              <a:rPr lang="hu-HU"/>
              <a:t>Illegális cserkészmozgalom</a:t>
            </a:r>
            <a:endParaRPr lang="hu-HU" dirty="0"/>
          </a:p>
          <a:p>
            <a:r>
              <a:rPr lang="hu-HU" dirty="0"/>
              <a:t>Nemzetőrség</a:t>
            </a:r>
          </a:p>
          <a:p>
            <a:r>
              <a:rPr lang="hu-HU" dirty="0"/>
              <a:t>Emigráció </a:t>
            </a:r>
          </a:p>
        </p:txBody>
      </p:sp>
      <p:pic>
        <p:nvPicPr>
          <p:cNvPr id="5" name="Tartalom helye 4" descr="KovácsAttila1957-ben220.olda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71411" y="1600200"/>
            <a:ext cx="2792177" cy="4525963"/>
          </a:xfrm>
        </p:spPr>
      </p:pic>
    </p:spTree>
    <p:extLst>
      <p:ext uri="{BB962C8B-B14F-4D97-AF65-F5344CB8AC3E}">
        <p14:creationId xmlns:p14="http://schemas.microsoft.com/office/powerpoint/2010/main" xmlns="" val="2752726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310</Words>
  <Application>Microsoft Office PowerPoint</Application>
  <PresentationFormat>Diavetítés a képernyőre (4:3 oldalarány)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Office-téma</vt:lpstr>
      <vt:lpstr>Rácz János</vt:lpstr>
      <vt:lpstr>Mikor kezdődik az 1956-os forradalom története?</vt:lpstr>
      <vt:lpstr>Szent Suhancok</vt:lpstr>
      <vt:lpstr>1943. november – december Teherán</vt:lpstr>
      <vt:lpstr>Milyen környezetben nőttek fel?</vt:lpstr>
      <vt:lpstr>Truman doktrína 1947. március</vt:lpstr>
      <vt:lpstr>Propaganda háború</vt:lpstr>
      <vt:lpstr>Varjú László </vt:lpstr>
      <vt:lpstr>Kovács Attila</vt:lpstr>
      <vt:lpstr>       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Rácz János</dc:title>
  <dc:creator>Rácz János</dc:creator>
  <cp:lastModifiedBy>Vasvári József</cp:lastModifiedBy>
  <cp:revision>24</cp:revision>
  <dcterms:created xsi:type="dcterms:W3CDTF">2016-10-06T08:57:39Z</dcterms:created>
  <dcterms:modified xsi:type="dcterms:W3CDTF">2021-10-21T09:28:56Z</dcterms:modified>
</cp:coreProperties>
</file>